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28"/>
  </p:notesMasterIdLst>
  <p:sldIdLst>
    <p:sldId id="261" r:id="rId2"/>
    <p:sldId id="519" r:id="rId3"/>
    <p:sldId id="520" r:id="rId4"/>
    <p:sldId id="521" r:id="rId5"/>
    <p:sldId id="522" r:id="rId6"/>
    <p:sldId id="363" r:id="rId7"/>
    <p:sldId id="523" r:id="rId8"/>
    <p:sldId id="526" r:id="rId9"/>
    <p:sldId id="524" r:id="rId10"/>
    <p:sldId id="525" r:id="rId11"/>
    <p:sldId id="527" r:id="rId12"/>
    <p:sldId id="528" r:id="rId13"/>
    <p:sldId id="529" r:id="rId14"/>
    <p:sldId id="530" r:id="rId15"/>
    <p:sldId id="531" r:id="rId16"/>
    <p:sldId id="532" r:id="rId17"/>
    <p:sldId id="533" r:id="rId18"/>
    <p:sldId id="534" r:id="rId19"/>
    <p:sldId id="535" r:id="rId20"/>
    <p:sldId id="536" r:id="rId21"/>
    <p:sldId id="537" r:id="rId22"/>
    <p:sldId id="538" r:id="rId23"/>
    <p:sldId id="539" r:id="rId24"/>
    <p:sldId id="540" r:id="rId25"/>
    <p:sldId id="541" r:id="rId26"/>
    <p:sldId id="542" r:id="rId27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60"/>
    <a:srgbClr val="9C4226"/>
    <a:srgbClr val="701B3A"/>
    <a:srgbClr val="953693"/>
    <a:srgbClr val="007336"/>
    <a:srgbClr val="7C5096"/>
    <a:srgbClr val="C32B36"/>
    <a:srgbClr val="39AA41"/>
    <a:srgbClr val="D52E72"/>
    <a:srgbClr val="F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7332FF-D346-4840-BF7E-C5C4F3E66E5E}" v="107" dt="2026-09-25T08:24:50.3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סגנון ביניים 4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סגנון ביניים 4 - הדגשה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סגנון ביניים 4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2644" autoAdjust="0"/>
    <p:restoredTop sz="93362" autoAdjust="0"/>
  </p:normalViewPr>
  <p:slideViewPr>
    <p:cSldViewPr snapToGrid="0">
      <p:cViewPr varScale="1">
        <p:scale>
          <a:sx n="57" d="100"/>
          <a:sy n="57" d="100"/>
        </p:scale>
        <p:origin x="4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li Rouash" userId="21ae74ec1aaa5ff5" providerId="LiveId" clId="{9F3F9780-8565-4154-9B71-142F1BB5B918}"/>
    <pc:docChg chg="undo custSel addSld delSld modSld">
      <pc:chgData name="Tali Rouash" userId="21ae74ec1aaa5ff5" providerId="LiveId" clId="{9F3F9780-8565-4154-9B71-142F1BB5B918}" dt="2026-09-25T08:24:50.343" v="639"/>
      <pc:docMkLst>
        <pc:docMk/>
      </pc:docMkLst>
      <pc:sldChg chg="modSp add mod">
        <pc:chgData name="Tali Rouash" userId="21ae74ec1aaa5ff5" providerId="LiveId" clId="{9F3F9780-8565-4154-9B71-142F1BB5B918}" dt="2026-09-24T08:26:12.757" v="200" actId="6549"/>
        <pc:sldMkLst>
          <pc:docMk/>
          <pc:sldMk cId="1676085829" sldId="363"/>
        </pc:sldMkLst>
        <pc:spChg chg="mod">
          <ac:chgData name="Tali Rouash" userId="21ae74ec1aaa5ff5" providerId="LiveId" clId="{9F3F9780-8565-4154-9B71-142F1BB5B918}" dt="2026-09-24T08:26:12.757" v="200" actId="6549"/>
          <ac:spMkLst>
            <pc:docMk/>
            <pc:sldMk cId="1676085829" sldId="363"/>
            <ac:spMk id="3" creationId="{FE23E111-8885-EB58-671C-9C90179BE5DC}"/>
          </ac:spMkLst>
        </pc:spChg>
      </pc:sldChg>
      <pc:sldChg chg="modSp mod">
        <pc:chgData name="Tali Rouash" userId="21ae74ec1aaa5ff5" providerId="LiveId" clId="{9F3F9780-8565-4154-9B71-142F1BB5B918}" dt="2026-09-24T08:21:42.264" v="116" actId="255"/>
        <pc:sldMkLst>
          <pc:docMk/>
          <pc:sldMk cId="2400541156" sldId="519"/>
        </pc:sldMkLst>
        <pc:spChg chg="mod">
          <ac:chgData name="Tali Rouash" userId="21ae74ec1aaa5ff5" providerId="LiveId" clId="{9F3F9780-8565-4154-9B71-142F1BB5B918}" dt="2026-09-24T08:21:42.264" v="116" actId="255"/>
          <ac:spMkLst>
            <pc:docMk/>
            <pc:sldMk cId="2400541156" sldId="519"/>
            <ac:spMk id="3" creationId="{88ABED5F-ECD0-FECC-86A6-85E0901604FE}"/>
          </ac:spMkLst>
        </pc:spChg>
      </pc:sldChg>
      <pc:sldChg chg="modSp mod">
        <pc:chgData name="Tali Rouash" userId="21ae74ec1aaa5ff5" providerId="LiveId" clId="{9F3F9780-8565-4154-9B71-142F1BB5B918}" dt="2026-09-24T08:21:56.303" v="117" actId="20577"/>
        <pc:sldMkLst>
          <pc:docMk/>
          <pc:sldMk cId="3929868745" sldId="520"/>
        </pc:sldMkLst>
        <pc:spChg chg="mod">
          <ac:chgData name="Tali Rouash" userId="21ae74ec1aaa5ff5" providerId="LiveId" clId="{9F3F9780-8565-4154-9B71-142F1BB5B918}" dt="2026-09-24T08:21:56.303" v="117" actId="20577"/>
          <ac:spMkLst>
            <pc:docMk/>
            <pc:sldMk cId="3929868745" sldId="520"/>
            <ac:spMk id="2" creationId="{3E2421A4-1D16-397E-8B5B-F0E08A2F1EB4}"/>
          </ac:spMkLst>
        </pc:spChg>
      </pc:sldChg>
      <pc:sldChg chg="addSp delSp modSp mod delAnim modAnim">
        <pc:chgData name="Tali Rouash" userId="21ae74ec1aaa5ff5" providerId="LiveId" clId="{9F3F9780-8565-4154-9B71-142F1BB5B918}" dt="2026-09-24T08:24:46.352" v="151"/>
        <pc:sldMkLst>
          <pc:docMk/>
          <pc:sldMk cId="7200597" sldId="521"/>
        </pc:sldMkLst>
        <pc:picChg chg="del">
          <ac:chgData name="Tali Rouash" userId="21ae74ec1aaa5ff5" providerId="LiveId" clId="{9F3F9780-8565-4154-9B71-142F1BB5B918}" dt="2026-09-24T08:21:59.868" v="118" actId="478"/>
          <ac:picMkLst>
            <pc:docMk/>
            <pc:sldMk cId="7200597" sldId="521"/>
            <ac:picMk id="4" creationId="{7C12795D-77C1-0E4B-7306-BBE6B4A8E29D}"/>
          </ac:picMkLst>
        </pc:picChg>
        <pc:picChg chg="add mod">
          <ac:chgData name="Tali Rouash" userId="21ae74ec1aaa5ff5" providerId="LiveId" clId="{9F3F9780-8565-4154-9B71-142F1BB5B918}" dt="2026-09-24T08:23:29.714" v="130" actId="1076"/>
          <ac:picMkLst>
            <pc:docMk/>
            <pc:sldMk cId="7200597" sldId="521"/>
            <ac:picMk id="5" creationId="{3033640D-40C5-3824-2510-74B1C41DCE37}"/>
          </ac:picMkLst>
        </pc:picChg>
        <pc:picChg chg="del">
          <ac:chgData name="Tali Rouash" userId="21ae74ec1aaa5ff5" providerId="LiveId" clId="{9F3F9780-8565-4154-9B71-142F1BB5B918}" dt="2026-09-24T08:23:21.492" v="127" actId="478"/>
          <ac:picMkLst>
            <pc:docMk/>
            <pc:sldMk cId="7200597" sldId="521"/>
            <ac:picMk id="6" creationId="{52E39370-2AC1-9D8E-1F1E-18A82D44A171}"/>
          </ac:picMkLst>
        </pc:picChg>
        <pc:picChg chg="add mod">
          <ac:chgData name="Tali Rouash" userId="21ae74ec1aaa5ff5" providerId="LiveId" clId="{9F3F9780-8565-4154-9B71-142F1BB5B918}" dt="2026-09-24T08:23:29.714" v="130" actId="1076"/>
          <ac:picMkLst>
            <pc:docMk/>
            <pc:sldMk cId="7200597" sldId="521"/>
            <ac:picMk id="8" creationId="{5FC0492A-7B1A-C84B-0F45-79CC1288BAA3}"/>
          </ac:picMkLst>
        </pc:picChg>
        <pc:picChg chg="add mod modCrop">
          <ac:chgData name="Tali Rouash" userId="21ae74ec1aaa5ff5" providerId="LiveId" clId="{9F3F9780-8565-4154-9B71-142F1BB5B918}" dt="2026-09-24T08:23:48.015" v="135" actId="1076"/>
          <ac:picMkLst>
            <pc:docMk/>
            <pc:sldMk cId="7200597" sldId="521"/>
            <ac:picMk id="10" creationId="{088936B7-E857-7518-00FA-EA34246E3986}"/>
          </ac:picMkLst>
        </pc:picChg>
        <pc:picChg chg="add mod modCrop">
          <ac:chgData name="Tali Rouash" userId="21ae74ec1aaa5ff5" providerId="LiveId" clId="{9F3F9780-8565-4154-9B71-142F1BB5B918}" dt="2026-09-24T08:24:02.977" v="141" actId="1076"/>
          <ac:picMkLst>
            <pc:docMk/>
            <pc:sldMk cId="7200597" sldId="521"/>
            <ac:picMk id="11" creationId="{BE7FA0C1-5F59-D75F-C97F-6F0DD673A758}"/>
          </ac:picMkLst>
        </pc:picChg>
        <pc:picChg chg="add mod modCrop">
          <ac:chgData name="Tali Rouash" userId="21ae74ec1aaa5ff5" providerId="LiveId" clId="{9F3F9780-8565-4154-9B71-142F1BB5B918}" dt="2026-09-24T08:24:24.803" v="147" actId="732"/>
          <ac:picMkLst>
            <pc:docMk/>
            <pc:sldMk cId="7200597" sldId="521"/>
            <ac:picMk id="12" creationId="{91931BFE-DB93-8AB9-BD3A-89DC0D450555}"/>
          </ac:picMkLst>
        </pc:picChg>
      </pc:sldChg>
      <pc:sldChg chg="delSp modSp mod">
        <pc:chgData name="Tali Rouash" userId="21ae74ec1aaa5ff5" providerId="LiveId" clId="{9F3F9780-8565-4154-9B71-142F1BB5B918}" dt="2026-09-24T08:25:38.735" v="195" actId="14100"/>
        <pc:sldMkLst>
          <pc:docMk/>
          <pc:sldMk cId="3056582892" sldId="522"/>
        </pc:sldMkLst>
        <pc:spChg chg="mod">
          <ac:chgData name="Tali Rouash" userId="21ae74ec1aaa5ff5" providerId="LiveId" clId="{9F3F9780-8565-4154-9B71-142F1BB5B918}" dt="2026-09-24T08:25:38.735" v="195" actId="14100"/>
          <ac:spMkLst>
            <pc:docMk/>
            <pc:sldMk cId="3056582892" sldId="522"/>
            <ac:spMk id="2" creationId="{D28DB497-C178-2F58-BF93-E07295C57AF6}"/>
          </ac:spMkLst>
        </pc:spChg>
        <pc:spChg chg="mod">
          <ac:chgData name="Tali Rouash" userId="21ae74ec1aaa5ff5" providerId="LiveId" clId="{9F3F9780-8565-4154-9B71-142F1BB5B918}" dt="2026-09-24T08:25:22.247" v="179" actId="20577"/>
          <ac:spMkLst>
            <pc:docMk/>
            <pc:sldMk cId="3056582892" sldId="522"/>
            <ac:spMk id="3" creationId="{2878D6DF-33AD-9F30-1525-109BC80D19CD}"/>
          </ac:spMkLst>
        </pc:spChg>
        <pc:spChg chg="del">
          <ac:chgData name="Tali Rouash" userId="21ae74ec1aaa5ff5" providerId="LiveId" clId="{9F3F9780-8565-4154-9B71-142F1BB5B918}" dt="2026-09-24T08:25:33.483" v="194" actId="478"/>
          <ac:spMkLst>
            <pc:docMk/>
            <pc:sldMk cId="3056582892" sldId="522"/>
            <ac:spMk id="5" creationId="{F6D539C1-FA12-87E1-C262-3CAF9947D83B}"/>
          </ac:spMkLst>
        </pc:spChg>
      </pc:sldChg>
      <pc:sldChg chg="addSp delSp modSp add del mod delAnim modAnim">
        <pc:chgData name="Tali Rouash" userId="21ae74ec1aaa5ff5" providerId="LiveId" clId="{9F3F9780-8565-4154-9B71-142F1BB5B918}" dt="2026-09-24T08:27:20.351" v="212"/>
        <pc:sldMkLst>
          <pc:docMk/>
          <pc:sldMk cId="1824249464" sldId="523"/>
        </pc:sldMkLst>
        <pc:picChg chg="add mod modCrop">
          <ac:chgData name="Tali Rouash" userId="21ae74ec1aaa5ff5" providerId="LiveId" clId="{9F3F9780-8565-4154-9B71-142F1BB5B918}" dt="2026-09-24T08:26:48.177" v="208" actId="732"/>
          <ac:picMkLst>
            <pc:docMk/>
            <pc:sldMk cId="1824249464" sldId="523"/>
            <ac:picMk id="4" creationId="{5825BC8B-0017-9E4C-DFB2-A9B4EAFC86CE}"/>
          </ac:picMkLst>
        </pc:picChg>
        <pc:picChg chg="del">
          <ac:chgData name="Tali Rouash" userId="21ae74ec1aaa5ff5" providerId="LiveId" clId="{9F3F9780-8565-4154-9B71-142F1BB5B918}" dt="2026-09-24T08:26:15.971" v="201" actId="478"/>
          <ac:picMkLst>
            <pc:docMk/>
            <pc:sldMk cId="1824249464" sldId="523"/>
            <ac:picMk id="5" creationId="{76F5F55B-4F04-3259-DE85-192126CF7CC7}"/>
          </ac:picMkLst>
        </pc:picChg>
        <pc:picChg chg="del">
          <ac:chgData name="Tali Rouash" userId="21ae74ec1aaa5ff5" providerId="LiveId" clId="{9F3F9780-8565-4154-9B71-142F1BB5B918}" dt="2026-09-24T08:26:16.462" v="202" actId="478"/>
          <ac:picMkLst>
            <pc:docMk/>
            <pc:sldMk cId="1824249464" sldId="523"/>
            <ac:picMk id="6" creationId="{BA5935AB-6A4D-A731-9F35-6ED924A4947E}"/>
          </ac:picMkLst>
        </pc:picChg>
        <pc:picChg chg="del">
          <ac:chgData name="Tali Rouash" userId="21ae74ec1aaa5ff5" providerId="LiveId" clId="{9F3F9780-8565-4154-9B71-142F1BB5B918}" dt="2026-09-24T08:26:16.985" v="203" actId="478"/>
          <ac:picMkLst>
            <pc:docMk/>
            <pc:sldMk cId="1824249464" sldId="523"/>
            <ac:picMk id="7" creationId="{81B93E53-EC55-CB72-CEE7-3A31630568F0}"/>
          </ac:picMkLst>
        </pc:picChg>
        <pc:picChg chg="add mod modCrop">
          <ac:chgData name="Tali Rouash" userId="21ae74ec1aaa5ff5" providerId="LiveId" clId="{9F3F9780-8565-4154-9B71-142F1BB5B918}" dt="2026-09-24T08:27:10.863" v="211" actId="732"/>
          <ac:picMkLst>
            <pc:docMk/>
            <pc:sldMk cId="1824249464" sldId="523"/>
            <ac:picMk id="8" creationId="{DC285CA1-E970-8419-E2BD-48AA711B7C25}"/>
          </ac:picMkLst>
        </pc:picChg>
      </pc:sldChg>
      <pc:sldChg chg="modSp add mod">
        <pc:chgData name="Tali Rouash" userId="21ae74ec1aaa5ff5" providerId="LiveId" clId="{9F3F9780-8565-4154-9B71-142F1BB5B918}" dt="2026-09-24T08:28:30.141" v="258" actId="6549"/>
        <pc:sldMkLst>
          <pc:docMk/>
          <pc:sldMk cId="833141191" sldId="524"/>
        </pc:sldMkLst>
        <pc:spChg chg="mod">
          <ac:chgData name="Tali Rouash" userId="21ae74ec1aaa5ff5" providerId="LiveId" clId="{9F3F9780-8565-4154-9B71-142F1BB5B918}" dt="2026-09-24T08:28:30.141" v="258" actId="6549"/>
          <ac:spMkLst>
            <pc:docMk/>
            <pc:sldMk cId="833141191" sldId="524"/>
            <ac:spMk id="3" creationId="{EFCA8DB4-2A13-A39C-8771-63293ED29CB9}"/>
          </ac:spMkLst>
        </pc:spChg>
      </pc:sldChg>
      <pc:sldChg chg="addSp delSp modSp add del mod delAnim modAnim">
        <pc:chgData name="Tali Rouash" userId="21ae74ec1aaa5ff5" providerId="LiveId" clId="{9F3F9780-8565-4154-9B71-142F1BB5B918}" dt="2026-09-24T08:17:25.108" v="115" actId="47"/>
        <pc:sldMkLst>
          <pc:docMk/>
          <pc:sldMk cId="1820620583" sldId="524"/>
        </pc:sldMkLst>
        <pc:picChg chg="add del">
          <ac:chgData name="Tali Rouash" userId="21ae74ec1aaa5ff5" providerId="LiveId" clId="{9F3F9780-8565-4154-9B71-142F1BB5B918}" dt="2026-09-24T07:06:56.954" v="6" actId="478"/>
          <ac:picMkLst>
            <pc:docMk/>
            <pc:sldMk cId="1820620583" sldId="524"/>
            <ac:picMk id="4" creationId="{B0590225-92E1-0C6A-CF68-860FB8FB87E3}"/>
          </ac:picMkLst>
        </pc:picChg>
        <pc:picChg chg="del">
          <ac:chgData name="Tali Rouash" userId="21ae74ec1aaa5ff5" providerId="LiveId" clId="{9F3F9780-8565-4154-9B71-142F1BB5B918}" dt="2026-09-24T07:06:15.290" v="4" actId="478"/>
          <ac:picMkLst>
            <pc:docMk/>
            <pc:sldMk cId="1820620583" sldId="524"/>
            <ac:picMk id="5" creationId="{34C38B92-8FC2-EB2C-84FB-859F58D2F8CF}"/>
          </ac:picMkLst>
        </pc:picChg>
        <pc:picChg chg="del">
          <ac:chgData name="Tali Rouash" userId="21ae74ec1aaa5ff5" providerId="LiveId" clId="{9F3F9780-8565-4154-9B71-142F1BB5B918}" dt="2026-09-24T07:06:12.899" v="3" actId="478"/>
          <ac:picMkLst>
            <pc:docMk/>
            <pc:sldMk cId="1820620583" sldId="524"/>
            <ac:picMk id="6" creationId="{3F6F9983-9C5C-CC6E-427F-58C2A83D1BB7}"/>
          </ac:picMkLst>
        </pc:picChg>
        <pc:picChg chg="del">
          <ac:chgData name="Tali Rouash" userId="21ae74ec1aaa5ff5" providerId="LiveId" clId="{9F3F9780-8565-4154-9B71-142F1BB5B918}" dt="2026-09-24T07:06:10.832" v="2" actId="478"/>
          <ac:picMkLst>
            <pc:docMk/>
            <pc:sldMk cId="1820620583" sldId="524"/>
            <ac:picMk id="7" creationId="{CE092AA0-C246-C6DE-7E9C-3D762C9B2B92}"/>
          </ac:picMkLst>
        </pc:picChg>
        <pc:picChg chg="add mod modCrop">
          <ac:chgData name="Tali Rouash" userId="21ae74ec1aaa5ff5" providerId="LiveId" clId="{9F3F9780-8565-4154-9B71-142F1BB5B918}" dt="2026-09-24T07:07:25.823" v="11" actId="732"/>
          <ac:picMkLst>
            <pc:docMk/>
            <pc:sldMk cId="1820620583" sldId="524"/>
            <ac:picMk id="9" creationId="{D742A780-C226-D62F-DA62-D1AF2BC248E5}"/>
          </ac:picMkLst>
        </pc:picChg>
        <pc:picChg chg="add mod modCrop">
          <ac:chgData name="Tali Rouash" userId="21ae74ec1aaa5ff5" providerId="LiveId" clId="{9F3F9780-8565-4154-9B71-142F1BB5B918}" dt="2026-09-24T07:07:58.825" v="19" actId="1076"/>
          <ac:picMkLst>
            <pc:docMk/>
            <pc:sldMk cId="1820620583" sldId="524"/>
            <ac:picMk id="10" creationId="{A8BCE362-B7C1-766B-7E97-F7E1F09E0FA5}"/>
          </ac:picMkLst>
        </pc:picChg>
        <pc:picChg chg="add mod modCrop">
          <ac:chgData name="Tali Rouash" userId="21ae74ec1aaa5ff5" providerId="LiveId" clId="{9F3F9780-8565-4154-9B71-142F1BB5B918}" dt="2026-09-24T07:07:57.180" v="18" actId="1076"/>
          <ac:picMkLst>
            <pc:docMk/>
            <pc:sldMk cId="1820620583" sldId="524"/>
            <ac:picMk id="11" creationId="{47979FBF-539C-CF5C-3F26-723C32D478F2}"/>
          </ac:picMkLst>
        </pc:picChg>
      </pc:sldChg>
      <pc:sldChg chg="addSp delSp modSp add del mod delAnim modAnim">
        <pc:chgData name="Tali Rouash" userId="21ae74ec1aaa5ff5" providerId="LiveId" clId="{9F3F9780-8565-4154-9B71-142F1BB5B918}" dt="2026-09-24T08:17:25.108" v="115" actId="47"/>
        <pc:sldMkLst>
          <pc:docMk/>
          <pc:sldMk cId="1125531777" sldId="525"/>
        </pc:sldMkLst>
        <pc:picChg chg="add mod">
          <ac:chgData name="Tali Rouash" userId="21ae74ec1aaa5ff5" providerId="LiveId" clId="{9F3F9780-8565-4154-9B71-142F1BB5B918}" dt="2026-09-24T07:08:53.392" v="27" actId="1076"/>
          <ac:picMkLst>
            <pc:docMk/>
            <pc:sldMk cId="1125531777" sldId="525"/>
            <ac:picMk id="4" creationId="{5EE6D440-080F-CC93-128A-02567B88796C}"/>
          </ac:picMkLst>
        </pc:picChg>
        <pc:picChg chg="add mod modCrop">
          <ac:chgData name="Tali Rouash" userId="21ae74ec1aaa5ff5" providerId="LiveId" clId="{9F3F9780-8565-4154-9B71-142F1BB5B918}" dt="2026-09-24T07:11:07.404" v="49"/>
          <ac:picMkLst>
            <pc:docMk/>
            <pc:sldMk cId="1125531777" sldId="525"/>
            <ac:picMk id="6" creationId="{D6A0AD80-1BCA-6CC1-725A-C3D9F6EE9242}"/>
          </ac:picMkLst>
        </pc:picChg>
        <pc:picChg chg="add mod modCrop">
          <ac:chgData name="Tali Rouash" userId="21ae74ec1aaa5ff5" providerId="LiveId" clId="{9F3F9780-8565-4154-9B71-142F1BB5B918}" dt="2026-09-24T07:11:26.427" v="54" actId="732"/>
          <ac:picMkLst>
            <pc:docMk/>
            <pc:sldMk cId="1125531777" sldId="525"/>
            <ac:picMk id="8" creationId="{412D37F2-7396-15B8-EA58-02939B583A1E}"/>
          </ac:picMkLst>
        </pc:picChg>
        <pc:picChg chg="del">
          <ac:chgData name="Tali Rouash" userId="21ae74ec1aaa5ff5" providerId="LiveId" clId="{9F3F9780-8565-4154-9B71-142F1BB5B918}" dt="2026-09-24T07:08:26.713" v="23" actId="478"/>
          <ac:picMkLst>
            <pc:docMk/>
            <pc:sldMk cId="1125531777" sldId="525"/>
            <ac:picMk id="9" creationId="{57DA3E74-6C75-28DE-445D-374E13445425}"/>
          </ac:picMkLst>
        </pc:picChg>
        <pc:picChg chg="del">
          <ac:chgData name="Tali Rouash" userId="21ae74ec1aaa5ff5" providerId="LiveId" clId="{9F3F9780-8565-4154-9B71-142F1BB5B918}" dt="2026-09-24T07:08:26.713" v="23" actId="478"/>
          <ac:picMkLst>
            <pc:docMk/>
            <pc:sldMk cId="1125531777" sldId="525"/>
            <ac:picMk id="10" creationId="{F52C894B-F07A-1F3B-5D6B-B1B57D359FEF}"/>
          </ac:picMkLst>
        </pc:picChg>
        <pc:picChg chg="del">
          <ac:chgData name="Tali Rouash" userId="21ae74ec1aaa5ff5" providerId="LiveId" clId="{9F3F9780-8565-4154-9B71-142F1BB5B918}" dt="2026-09-24T07:08:26.713" v="23" actId="478"/>
          <ac:picMkLst>
            <pc:docMk/>
            <pc:sldMk cId="1125531777" sldId="525"/>
            <ac:picMk id="11" creationId="{3B497C8D-B526-20D2-A3A6-50A25F4F0758}"/>
          </ac:picMkLst>
        </pc:picChg>
        <pc:picChg chg="add mod modCrop">
          <ac:chgData name="Tali Rouash" userId="21ae74ec1aaa5ff5" providerId="LiveId" clId="{9F3F9780-8565-4154-9B71-142F1BB5B918}" dt="2026-09-24T07:11:14.820" v="52"/>
          <ac:picMkLst>
            <pc:docMk/>
            <pc:sldMk cId="1125531777" sldId="525"/>
            <ac:picMk id="12" creationId="{ED352A75-18A3-C307-EF21-C07EF3D58D55}"/>
          </ac:picMkLst>
        </pc:picChg>
        <pc:picChg chg="add mod modCrop">
          <ac:chgData name="Tali Rouash" userId="21ae74ec1aaa5ff5" providerId="LiveId" clId="{9F3F9780-8565-4154-9B71-142F1BB5B918}" dt="2026-09-24T07:11:17.513" v="53"/>
          <ac:picMkLst>
            <pc:docMk/>
            <pc:sldMk cId="1125531777" sldId="525"/>
            <ac:picMk id="13" creationId="{0FE701CB-A20E-BCBE-1049-2A2B90122183}"/>
          </ac:picMkLst>
        </pc:picChg>
        <pc:picChg chg="add mod modCrop">
          <ac:chgData name="Tali Rouash" userId="21ae74ec1aaa5ff5" providerId="LiveId" clId="{9F3F9780-8565-4154-9B71-142F1BB5B918}" dt="2026-09-24T07:12:00.556" v="61" actId="732"/>
          <ac:picMkLst>
            <pc:docMk/>
            <pc:sldMk cId="1125531777" sldId="525"/>
            <ac:picMk id="15" creationId="{256880D6-2FFE-3922-98AF-AAE29D5A5AFC}"/>
          </ac:picMkLst>
        </pc:picChg>
        <pc:picChg chg="add mod modCrop">
          <ac:chgData name="Tali Rouash" userId="21ae74ec1aaa5ff5" providerId="LiveId" clId="{9F3F9780-8565-4154-9B71-142F1BB5B918}" dt="2026-09-24T07:11:40.757" v="57" actId="732"/>
          <ac:picMkLst>
            <pc:docMk/>
            <pc:sldMk cId="1125531777" sldId="525"/>
            <ac:picMk id="16" creationId="{BE782DEF-0FBD-654F-6400-19BD8A169856}"/>
          </ac:picMkLst>
        </pc:picChg>
        <pc:picChg chg="add mod modCrop">
          <ac:chgData name="Tali Rouash" userId="21ae74ec1aaa5ff5" providerId="LiveId" clId="{9F3F9780-8565-4154-9B71-142F1BB5B918}" dt="2026-09-24T07:11:53.011" v="60" actId="732"/>
          <ac:picMkLst>
            <pc:docMk/>
            <pc:sldMk cId="1125531777" sldId="525"/>
            <ac:picMk id="17" creationId="{361ACF20-CC5D-AB17-2B80-A8B64F6C025F}"/>
          </ac:picMkLst>
        </pc:picChg>
        <pc:picChg chg="add mod modCrop">
          <ac:chgData name="Tali Rouash" userId="21ae74ec1aaa5ff5" providerId="LiveId" clId="{9F3F9780-8565-4154-9B71-142F1BB5B918}" dt="2026-09-24T07:12:20.847" v="65" actId="1076"/>
          <ac:picMkLst>
            <pc:docMk/>
            <pc:sldMk cId="1125531777" sldId="525"/>
            <ac:picMk id="19" creationId="{B45F800A-B62D-E01E-9B78-77E1ED960A2C}"/>
          </ac:picMkLst>
        </pc:picChg>
      </pc:sldChg>
      <pc:sldChg chg="addSp delSp modSp add mod delAnim">
        <pc:chgData name="Tali Rouash" userId="21ae74ec1aaa5ff5" providerId="LiveId" clId="{9F3F9780-8565-4154-9B71-142F1BB5B918}" dt="2026-09-24T08:29:22.735" v="266" actId="1076"/>
        <pc:sldMkLst>
          <pc:docMk/>
          <pc:sldMk cId="3555081215" sldId="525"/>
        </pc:sldMkLst>
        <pc:picChg chg="del">
          <ac:chgData name="Tali Rouash" userId="21ae74ec1aaa5ff5" providerId="LiveId" clId="{9F3F9780-8565-4154-9B71-142F1BB5B918}" dt="2026-09-24T08:28:40.635" v="259" actId="478"/>
          <ac:picMkLst>
            <pc:docMk/>
            <pc:sldMk cId="3555081215" sldId="525"/>
            <ac:picMk id="4" creationId="{919F6FFB-91DD-0749-0958-E5C28FA45F34}"/>
          </ac:picMkLst>
        </pc:picChg>
        <pc:picChg chg="add mod">
          <ac:chgData name="Tali Rouash" userId="21ae74ec1aaa5ff5" providerId="LiveId" clId="{9F3F9780-8565-4154-9B71-142F1BB5B918}" dt="2026-09-24T08:29:22.735" v="266" actId="1076"/>
          <ac:picMkLst>
            <pc:docMk/>
            <pc:sldMk cId="3555081215" sldId="525"/>
            <ac:picMk id="5" creationId="{13D8CC47-D460-0A71-4921-F93279E53A76}"/>
          </ac:picMkLst>
        </pc:picChg>
        <pc:picChg chg="del">
          <ac:chgData name="Tali Rouash" userId="21ae74ec1aaa5ff5" providerId="LiveId" clId="{9F3F9780-8565-4154-9B71-142F1BB5B918}" dt="2026-09-24T08:28:41.430" v="260" actId="478"/>
          <ac:picMkLst>
            <pc:docMk/>
            <pc:sldMk cId="3555081215" sldId="525"/>
            <ac:picMk id="8" creationId="{2946A19F-70A9-ACBE-5E61-77D3C6C699FA}"/>
          </ac:picMkLst>
        </pc:picChg>
      </pc:sldChg>
      <pc:sldChg chg="addSp modSp add mod">
        <pc:chgData name="Tali Rouash" userId="21ae74ec1aaa5ff5" providerId="LiveId" clId="{9F3F9780-8565-4154-9B71-142F1BB5B918}" dt="2026-09-24T08:28:19.177" v="252" actId="14100"/>
        <pc:sldMkLst>
          <pc:docMk/>
          <pc:sldMk cId="2271076254" sldId="526"/>
        </pc:sldMkLst>
        <pc:spChg chg="mod">
          <ac:chgData name="Tali Rouash" userId="21ae74ec1aaa5ff5" providerId="LiveId" clId="{9F3F9780-8565-4154-9B71-142F1BB5B918}" dt="2026-09-24T08:28:00.464" v="243" actId="14100"/>
          <ac:spMkLst>
            <pc:docMk/>
            <pc:sldMk cId="2271076254" sldId="526"/>
            <ac:spMk id="2" creationId="{0A598E28-8019-A4C3-C655-6049C4239B3E}"/>
          </ac:spMkLst>
        </pc:spChg>
        <pc:spChg chg="add mod">
          <ac:chgData name="Tali Rouash" userId="21ae74ec1aaa5ff5" providerId="LiveId" clId="{9F3F9780-8565-4154-9B71-142F1BB5B918}" dt="2026-09-24T08:28:19.177" v="252" actId="14100"/>
          <ac:spMkLst>
            <pc:docMk/>
            <pc:sldMk cId="2271076254" sldId="526"/>
            <ac:spMk id="5" creationId="{CB2D2814-EE40-B130-6857-D7933A1EC24C}"/>
          </ac:spMkLst>
        </pc:spChg>
      </pc:sldChg>
      <pc:sldChg chg="modSp add del mod">
        <pc:chgData name="Tali Rouash" userId="21ae74ec1aaa5ff5" providerId="LiveId" clId="{9F3F9780-8565-4154-9B71-142F1BB5B918}" dt="2026-09-24T08:17:25.108" v="115" actId="47"/>
        <pc:sldMkLst>
          <pc:docMk/>
          <pc:sldMk cId="3528175494" sldId="526"/>
        </pc:sldMkLst>
        <pc:spChg chg="mod">
          <ac:chgData name="Tali Rouash" userId="21ae74ec1aaa5ff5" providerId="LiveId" clId="{9F3F9780-8565-4154-9B71-142F1BB5B918}" dt="2026-09-24T07:13:29.171" v="77" actId="20577"/>
          <ac:spMkLst>
            <pc:docMk/>
            <pc:sldMk cId="3528175494" sldId="526"/>
            <ac:spMk id="5" creationId="{2E452688-62ED-ED54-CF2C-B9A461A6A996}"/>
          </ac:spMkLst>
        </pc:spChg>
      </pc:sldChg>
      <pc:sldChg chg="addSp delSp modSp add mod">
        <pc:chgData name="Tali Rouash" userId="21ae74ec1aaa5ff5" providerId="LiveId" clId="{9F3F9780-8565-4154-9B71-142F1BB5B918}" dt="2026-09-24T08:29:42.381" v="272" actId="1076"/>
        <pc:sldMkLst>
          <pc:docMk/>
          <pc:sldMk cId="2163974405" sldId="527"/>
        </pc:sldMkLst>
        <pc:picChg chg="add mod">
          <ac:chgData name="Tali Rouash" userId="21ae74ec1aaa5ff5" providerId="LiveId" clId="{9F3F9780-8565-4154-9B71-142F1BB5B918}" dt="2026-09-24T08:29:42.381" v="272" actId="1076"/>
          <ac:picMkLst>
            <pc:docMk/>
            <pc:sldMk cId="2163974405" sldId="527"/>
            <ac:picMk id="4" creationId="{91B676D3-9A4B-E359-1127-E82B874F89E7}"/>
          </ac:picMkLst>
        </pc:picChg>
        <pc:picChg chg="del">
          <ac:chgData name="Tali Rouash" userId="21ae74ec1aaa5ff5" providerId="LiveId" clId="{9F3F9780-8565-4154-9B71-142F1BB5B918}" dt="2026-09-24T08:29:27.381" v="268" actId="478"/>
          <ac:picMkLst>
            <pc:docMk/>
            <pc:sldMk cId="2163974405" sldId="527"/>
            <ac:picMk id="5" creationId="{1A057E97-3EC5-70C2-E5D5-DF5C42B3FA14}"/>
          </ac:picMkLst>
        </pc:picChg>
      </pc:sldChg>
      <pc:sldChg chg="addSp delSp modSp add del mod delAnim">
        <pc:chgData name="Tali Rouash" userId="21ae74ec1aaa5ff5" providerId="LiveId" clId="{9F3F9780-8565-4154-9B71-142F1BB5B918}" dt="2026-09-24T08:17:25.108" v="115" actId="47"/>
        <pc:sldMkLst>
          <pc:docMk/>
          <pc:sldMk cId="3555643201" sldId="527"/>
        </pc:sldMkLst>
        <pc:picChg chg="add mod">
          <ac:chgData name="Tali Rouash" userId="21ae74ec1aaa5ff5" providerId="LiveId" clId="{9F3F9780-8565-4154-9B71-142F1BB5B918}" dt="2026-09-24T07:14:34.837" v="93"/>
          <ac:picMkLst>
            <pc:docMk/>
            <pc:sldMk cId="3555643201" sldId="527"/>
            <ac:picMk id="4" creationId="{95B57ABE-124B-EAD6-08DF-22C8222CA3F4}"/>
          </ac:picMkLst>
        </pc:picChg>
        <pc:picChg chg="del">
          <ac:chgData name="Tali Rouash" userId="21ae74ec1aaa5ff5" providerId="LiveId" clId="{9F3F9780-8565-4154-9B71-142F1BB5B918}" dt="2026-09-24T07:13:36.908" v="78" actId="478"/>
          <ac:picMkLst>
            <pc:docMk/>
            <pc:sldMk cId="3555643201" sldId="527"/>
            <ac:picMk id="5" creationId="{9940EBB5-FF9C-CC4B-9DAD-576BC3E401AB}"/>
          </ac:picMkLst>
        </pc:picChg>
        <pc:picChg chg="del">
          <ac:chgData name="Tali Rouash" userId="21ae74ec1aaa5ff5" providerId="LiveId" clId="{9F3F9780-8565-4154-9B71-142F1BB5B918}" dt="2026-09-24T07:13:37.464" v="79" actId="478"/>
          <ac:picMkLst>
            <pc:docMk/>
            <pc:sldMk cId="3555643201" sldId="527"/>
            <ac:picMk id="6" creationId="{13AEC50D-AC19-5EB3-CEFB-F00147A79E4F}"/>
          </ac:picMkLst>
        </pc:picChg>
        <pc:picChg chg="del">
          <ac:chgData name="Tali Rouash" userId="21ae74ec1aaa5ff5" providerId="LiveId" clId="{9F3F9780-8565-4154-9B71-142F1BB5B918}" dt="2026-09-24T07:13:39.007" v="80" actId="478"/>
          <ac:picMkLst>
            <pc:docMk/>
            <pc:sldMk cId="3555643201" sldId="527"/>
            <ac:picMk id="7" creationId="{0C112864-97D7-FEF7-8CFF-D8924579101A}"/>
          </ac:picMkLst>
        </pc:picChg>
        <pc:picChg chg="add mod modCrop">
          <ac:chgData name="Tali Rouash" userId="21ae74ec1aaa5ff5" providerId="LiveId" clId="{9F3F9780-8565-4154-9B71-142F1BB5B918}" dt="2026-09-24T07:14:46.120" v="95" actId="732"/>
          <ac:picMkLst>
            <pc:docMk/>
            <pc:sldMk cId="3555643201" sldId="527"/>
            <ac:picMk id="9" creationId="{668BCD81-C66A-D062-91F9-2628BEAB55A8}"/>
          </ac:picMkLst>
        </pc:picChg>
        <pc:picChg chg="add mod modCrop">
          <ac:chgData name="Tali Rouash" userId="21ae74ec1aaa5ff5" providerId="LiveId" clId="{9F3F9780-8565-4154-9B71-142F1BB5B918}" dt="2026-09-24T07:15:05.668" v="105" actId="1035"/>
          <ac:picMkLst>
            <pc:docMk/>
            <pc:sldMk cId="3555643201" sldId="527"/>
            <ac:picMk id="10" creationId="{48BF0A28-C2F2-4F74-F8CD-897E11CDDC61}"/>
          </ac:picMkLst>
        </pc:picChg>
        <pc:picChg chg="add mod modCrop">
          <ac:chgData name="Tali Rouash" userId="21ae74ec1aaa5ff5" providerId="LiveId" clId="{9F3F9780-8565-4154-9B71-142F1BB5B918}" dt="2026-09-24T07:15:17.297" v="108" actId="732"/>
          <ac:picMkLst>
            <pc:docMk/>
            <pc:sldMk cId="3555643201" sldId="527"/>
            <ac:picMk id="11" creationId="{D57BD524-0EC2-D172-5E78-E10550FEAA23}"/>
          </ac:picMkLst>
        </pc:picChg>
        <pc:picChg chg="add mod modCrop">
          <ac:chgData name="Tali Rouash" userId="21ae74ec1aaa5ff5" providerId="LiveId" clId="{9F3F9780-8565-4154-9B71-142F1BB5B918}" dt="2026-09-24T07:15:32.694" v="114" actId="1076"/>
          <ac:picMkLst>
            <pc:docMk/>
            <pc:sldMk cId="3555643201" sldId="527"/>
            <ac:picMk id="12" creationId="{8618C710-B311-FB7B-BC3C-38498F606F90}"/>
          </ac:picMkLst>
        </pc:picChg>
      </pc:sldChg>
      <pc:sldChg chg="addSp delSp modSp add mod modAnim">
        <pc:chgData name="Tali Rouash" userId="21ae74ec1aaa5ff5" providerId="LiveId" clId="{9F3F9780-8565-4154-9B71-142F1BB5B918}" dt="2026-09-24T08:30:43.539" v="284"/>
        <pc:sldMkLst>
          <pc:docMk/>
          <pc:sldMk cId="1706395420" sldId="528"/>
        </pc:sldMkLst>
        <pc:picChg chg="del">
          <ac:chgData name="Tali Rouash" userId="21ae74ec1aaa5ff5" providerId="LiveId" clId="{9F3F9780-8565-4154-9B71-142F1BB5B918}" dt="2026-09-24T08:29:48.661" v="274" actId="478"/>
          <ac:picMkLst>
            <pc:docMk/>
            <pc:sldMk cId="1706395420" sldId="528"/>
            <ac:picMk id="4" creationId="{7988B111-9C91-CBA3-4E60-81DECD163515}"/>
          </ac:picMkLst>
        </pc:picChg>
        <pc:picChg chg="add mod">
          <ac:chgData name="Tali Rouash" userId="21ae74ec1aaa5ff5" providerId="LiveId" clId="{9F3F9780-8565-4154-9B71-142F1BB5B918}" dt="2026-09-24T08:30:15.277" v="279" actId="14100"/>
          <ac:picMkLst>
            <pc:docMk/>
            <pc:sldMk cId="1706395420" sldId="528"/>
            <ac:picMk id="5" creationId="{8D21579A-7D4B-AC75-4F0C-24F67D87D84B}"/>
          </ac:picMkLst>
        </pc:picChg>
        <pc:picChg chg="add mod">
          <ac:chgData name="Tali Rouash" userId="21ae74ec1aaa5ff5" providerId="LiveId" clId="{9F3F9780-8565-4154-9B71-142F1BB5B918}" dt="2026-09-24T08:30:38.356" v="283"/>
          <ac:picMkLst>
            <pc:docMk/>
            <pc:sldMk cId="1706395420" sldId="528"/>
            <ac:picMk id="7" creationId="{10BD99EA-762E-6939-4467-164112E65D6C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08:32:12.956" v="298"/>
        <pc:sldMkLst>
          <pc:docMk/>
          <pc:sldMk cId="2409290819" sldId="529"/>
        </pc:sldMkLst>
        <pc:picChg chg="add mod modCrop">
          <ac:chgData name="Tali Rouash" userId="21ae74ec1aaa5ff5" providerId="LiveId" clId="{9F3F9780-8565-4154-9B71-142F1BB5B918}" dt="2026-09-24T08:31:21.961" v="295" actId="1076"/>
          <ac:picMkLst>
            <pc:docMk/>
            <pc:sldMk cId="2409290819" sldId="529"/>
            <ac:picMk id="4" creationId="{9E6CE150-E707-6655-302D-E7E4C6845727}"/>
          </ac:picMkLst>
        </pc:picChg>
        <pc:picChg chg="add mod modCrop">
          <ac:chgData name="Tali Rouash" userId="21ae74ec1aaa5ff5" providerId="LiveId" clId="{9F3F9780-8565-4154-9B71-142F1BB5B918}" dt="2026-09-24T08:31:23.385" v="296" actId="1076"/>
          <ac:picMkLst>
            <pc:docMk/>
            <pc:sldMk cId="2409290819" sldId="529"/>
            <ac:picMk id="6" creationId="{FECF98A0-7D97-34F2-CFB1-82584EB6ECA7}"/>
          </ac:picMkLst>
        </pc:picChg>
        <pc:picChg chg="del">
          <ac:chgData name="Tali Rouash" userId="21ae74ec1aaa5ff5" providerId="LiveId" clId="{9F3F9780-8565-4154-9B71-142F1BB5B918}" dt="2026-09-24T08:30:49.769" v="286" actId="478"/>
          <ac:picMkLst>
            <pc:docMk/>
            <pc:sldMk cId="2409290819" sldId="529"/>
            <ac:picMk id="7" creationId="{DE9B071F-1223-E6AF-2FAD-5D4E5CE3C4E1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4:29:40.117" v="637"/>
        <pc:sldMkLst>
          <pc:docMk/>
          <pc:sldMk cId="3171977955" sldId="530"/>
        </pc:sldMkLst>
        <pc:spChg chg="add mod">
          <ac:chgData name="Tali Rouash" userId="21ae74ec1aaa5ff5" providerId="LiveId" clId="{9F3F9780-8565-4154-9B71-142F1BB5B918}" dt="2026-09-24T08:33:17.587" v="330" actId="255"/>
          <ac:spMkLst>
            <pc:docMk/>
            <pc:sldMk cId="3171977955" sldId="530"/>
            <ac:spMk id="9" creationId="{F10A5B2C-F7D8-77B2-6AA4-7DC7D63133A0}"/>
          </ac:spMkLst>
        </pc:spChg>
        <pc:picChg chg="del">
          <ac:chgData name="Tali Rouash" userId="21ae74ec1aaa5ff5" providerId="LiveId" clId="{9F3F9780-8565-4154-9B71-142F1BB5B918}" dt="2026-09-24T08:32:19.589" v="301" actId="478"/>
          <ac:picMkLst>
            <pc:docMk/>
            <pc:sldMk cId="3171977955" sldId="530"/>
            <ac:picMk id="4" creationId="{B0752236-0011-5EC7-9BC3-9CFB44C63AF7}"/>
          </ac:picMkLst>
        </pc:picChg>
        <pc:picChg chg="del">
          <ac:chgData name="Tali Rouash" userId="21ae74ec1aaa5ff5" providerId="LiveId" clId="{9F3F9780-8565-4154-9B71-142F1BB5B918}" dt="2026-09-24T08:32:19.146" v="300" actId="478"/>
          <ac:picMkLst>
            <pc:docMk/>
            <pc:sldMk cId="3171977955" sldId="530"/>
            <ac:picMk id="5" creationId="{87689654-3D92-2E35-DF59-0C38FD10CBD0}"/>
          </ac:picMkLst>
        </pc:picChg>
        <pc:picChg chg="del">
          <ac:chgData name="Tali Rouash" userId="21ae74ec1aaa5ff5" providerId="LiveId" clId="{9F3F9780-8565-4154-9B71-142F1BB5B918}" dt="2026-09-24T08:32:20.254" v="302" actId="478"/>
          <ac:picMkLst>
            <pc:docMk/>
            <pc:sldMk cId="3171977955" sldId="530"/>
            <ac:picMk id="6" creationId="{D503C216-B822-E319-1729-E72B460B3371}"/>
          </ac:picMkLst>
        </pc:picChg>
        <pc:picChg chg="add mod">
          <ac:chgData name="Tali Rouash" userId="21ae74ec1aaa5ff5" providerId="LiveId" clId="{9F3F9780-8565-4154-9B71-142F1BB5B918}" dt="2026-09-24T08:32:34.138" v="307"/>
          <ac:picMkLst>
            <pc:docMk/>
            <pc:sldMk cId="3171977955" sldId="530"/>
            <ac:picMk id="7" creationId="{55C9DA60-98C5-0534-01B7-0AD206BD6A3E}"/>
          </ac:picMkLst>
        </pc:picChg>
        <pc:picChg chg="add mod">
          <ac:chgData name="Tali Rouash" userId="21ae74ec1aaa5ff5" providerId="LiveId" clId="{9F3F9780-8565-4154-9B71-142F1BB5B918}" dt="2026-09-24T14:29:40.117" v="637"/>
          <ac:picMkLst>
            <pc:docMk/>
            <pc:sldMk cId="3171977955" sldId="530"/>
            <ac:picMk id="11" creationId="{C180CDF9-BAB7-168F-D789-571854C64635}"/>
          </ac:picMkLst>
        </pc:picChg>
      </pc:sldChg>
      <pc:sldChg chg="modSp add mod">
        <pc:chgData name="Tali Rouash" userId="21ae74ec1aaa5ff5" providerId="LiveId" clId="{9F3F9780-8565-4154-9B71-142F1BB5B918}" dt="2026-09-24T08:45:41.911" v="345" actId="6549"/>
        <pc:sldMkLst>
          <pc:docMk/>
          <pc:sldMk cId="707892871" sldId="531"/>
        </pc:sldMkLst>
        <pc:spChg chg="mod">
          <ac:chgData name="Tali Rouash" userId="21ae74ec1aaa5ff5" providerId="LiveId" clId="{9F3F9780-8565-4154-9B71-142F1BB5B918}" dt="2026-09-24T08:45:41.911" v="345" actId="6549"/>
          <ac:spMkLst>
            <pc:docMk/>
            <pc:sldMk cId="707892871" sldId="531"/>
            <ac:spMk id="5" creationId="{DB644181-6591-C0FC-B1B8-EFBC0ADF313E}"/>
          </ac:spMkLst>
        </pc:spChg>
      </pc:sldChg>
      <pc:sldChg chg="modSp add mod">
        <pc:chgData name="Tali Rouash" userId="21ae74ec1aaa5ff5" providerId="LiveId" clId="{9F3F9780-8565-4154-9B71-142F1BB5B918}" dt="2026-09-24T08:45:54.129" v="355" actId="6549"/>
        <pc:sldMkLst>
          <pc:docMk/>
          <pc:sldMk cId="3865769070" sldId="532"/>
        </pc:sldMkLst>
        <pc:spChg chg="mod">
          <ac:chgData name="Tali Rouash" userId="21ae74ec1aaa5ff5" providerId="LiveId" clId="{9F3F9780-8565-4154-9B71-142F1BB5B918}" dt="2026-09-24T08:45:54.129" v="355" actId="6549"/>
          <ac:spMkLst>
            <pc:docMk/>
            <pc:sldMk cId="3865769070" sldId="532"/>
            <ac:spMk id="3" creationId="{9D4DEB05-3EF0-87A5-960E-D1C34213AE91}"/>
          </ac:spMkLst>
        </pc:spChg>
      </pc:sldChg>
      <pc:sldChg chg="addSp delSp modSp add mod modAnim">
        <pc:chgData name="Tali Rouash" userId="21ae74ec1aaa5ff5" providerId="LiveId" clId="{9F3F9780-8565-4154-9B71-142F1BB5B918}" dt="2026-09-24T08:48:47.681" v="386"/>
        <pc:sldMkLst>
          <pc:docMk/>
          <pc:sldMk cId="1567625623" sldId="533"/>
        </pc:sldMkLst>
        <pc:picChg chg="add mod modCrop">
          <ac:chgData name="Tali Rouash" userId="21ae74ec1aaa5ff5" providerId="LiveId" clId="{9F3F9780-8565-4154-9B71-142F1BB5B918}" dt="2026-09-24T08:47:56.898" v="372" actId="732"/>
          <ac:picMkLst>
            <pc:docMk/>
            <pc:sldMk cId="1567625623" sldId="533"/>
            <ac:picMk id="4" creationId="{42C5AFE9-A853-EE2F-90F6-4A90334B8F20}"/>
          </ac:picMkLst>
        </pc:picChg>
        <pc:picChg chg="del">
          <ac:chgData name="Tali Rouash" userId="21ae74ec1aaa5ff5" providerId="LiveId" clId="{9F3F9780-8565-4154-9B71-142F1BB5B918}" dt="2026-09-24T08:46:04.376" v="356" actId="478"/>
          <ac:picMkLst>
            <pc:docMk/>
            <pc:sldMk cId="1567625623" sldId="533"/>
            <ac:picMk id="5" creationId="{750469FA-4C8C-1834-7A15-F2333DFF284C}"/>
          </ac:picMkLst>
        </pc:picChg>
        <pc:picChg chg="add mod modCrop">
          <ac:chgData name="Tali Rouash" userId="21ae74ec1aaa5ff5" providerId="LiveId" clId="{9F3F9780-8565-4154-9B71-142F1BB5B918}" dt="2026-09-24T08:47:42.471" v="370" actId="1076"/>
          <ac:picMkLst>
            <pc:docMk/>
            <pc:sldMk cId="1567625623" sldId="533"/>
            <ac:picMk id="7" creationId="{FE75E976-6086-3CA5-EAA7-7954590D0DC1}"/>
          </ac:picMkLst>
        </pc:picChg>
        <pc:picChg chg="add mod modCrop">
          <ac:chgData name="Tali Rouash" userId="21ae74ec1aaa5ff5" providerId="LiveId" clId="{9F3F9780-8565-4154-9B71-142F1BB5B918}" dt="2026-09-24T08:47:41.140" v="369" actId="1076"/>
          <ac:picMkLst>
            <pc:docMk/>
            <pc:sldMk cId="1567625623" sldId="533"/>
            <ac:picMk id="8" creationId="{E6083588-B9D3-590B-6EEA-993DB250D75B}"/>
          </ac:picMkLst>
        </pc:picChg>
        <pc:picChg chg="add mod modCrop">
          <ac:chgData name="Tali Rouash" userId="21ae74ec1aaa5ff5" providerId="LiveId" clId="{9F3F9780-8565-4154-9B71-142F1BB5B918}" dt="2026-09-24T08:48:07.634" v="375" actId="732"/>
          <ac:picMkLst>
            <pc:docMk/>
            <pc:sldMk cId="1567625623" sldId="533"/>
            <ac:picMk id="9" creationId="{86E670D3-0CC2-067D-46D4-07172BD99649}"/>
          </ac:picMkLst>
        </pc:picChg>
        <pc:picChg chg="add mod modCrop">
          <ac:chgData name="Tali Rouash" userId="21ae74ec1aaa5ff5" providerId="LiveId" clId="{9F3F9780-8565-4154-9B71-142F1BB5B918}" dt="2026-09-24T08:48:18.989" v="378" actId="732"/>
          <ac:picMkLst>
            <pc:docMk/>
            <pc:sldMk cId="1567625623" sldId="533"/>
            <ac:picMk id="10" creationId="{54257B08-E2FC-869E-2A4C-E415AB35D45F}"/>
          </ac:picMkLst>
        </pc:picChg>
        <pc:picChg chg="add mod modCrop">
          <ac:chgData name="Tali Rouash" userId="21ae74ec1aaa5ff5" providerId="LiveId" clId="{9F3F9780-8565-4154-9B71-142F1BB5B918}" dt="2026-09-24T08:48:32.744" v="382" actId="1076"/>
          <ac:picMkLst>
            <pc:docMk/>
            <pc:sldMk cId="1567625623" sldId="533"/>
            <ac:picMk id="11" creationId="{BD960F30-647F-4263-75F9-D590886D0A72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5T08:24:50.343" v="639"/>
        <pc:sldMkLst>
          <pc:docMk/>
          <pc:sldMk cId="74889809" sldId="534"/>
        </pc:sldMkLst>
        <pc:spChg chg="add mod">
          <ac:chgData name="Tali Rouash" userId="21ae74ec1aaa5ff5" providerId="LiveId" clId="{9F3F9780-8565-4154-9B71-142F1BB5B918}" dt="2026-09-24T08:51:20.709" v="421" actId="1076"/>
          <ac:spMkLst>
            <pc:docMk/>
            <pc:sldMk cId="74889809" sldId="534"/>
            <ac:spMk id="16" creationId="{AAC0F79F-E47C-3B96-A290-91B6763742A9}"/>
          </ac:spMkLst>
        </pc:spChg>
        <pc:picChg chg="del">
          <ac:chgData name="Tali Rouash" userId="21ae74ec1aaa5ff5" providerId="LiveId" clId="{9F3F9780-8565-4154-9B71-142F1BB5B918}" dt="2026-09-24T08:49:11.677" v="392" actId="478"/>
          <ac:picMkLst>
            <pc:docMk/>
            <pc:sldMk cId="74889809" sldId="534"/>
            <ac:picMk id="4" creationId="{4DF5DD99-3653-0BC4-9895-B88CD34D6FA5}"/>
          </ac:picMkLst>
        </pc:picChg>
        <pc:picChg chg="add mod">
          <ac:chgData name="Tali Rouash" userId="21ae74ec1aaa5ff5" providerId="LiveId" clId="{9F3F9780-8565-4154-9B71-142F1BB5B918}" dt="2026-09-24T08:49:16.506" v="396" actId="1076"/>
          <ac:picMkLst>
            <pc:docMk/>
            <pc:sldMk cId="74889809" sldId="534"/>
            <ac:picMk id="5" creationId="{9FC14764-FD14-535B-7FFF-9CEA0C209437}"/>
          </ac:picMkLst>
        </pc:picChg>
        <pc:picChg chg="del">
          <ac:chgData name="Tali Rouash" userId="21ae74ec1aaa5ff5" providerId="LiveId" clId="{9F3F9780-8565-4154-9B71-142F1BB5B918}" dt="2026-09-24T08:49:12.514" v="393" actId="478"/>
          <ac:picMkLst>
            <pc:docMk/>
            <pc:sldMk cId="74889809" sldId="534"/>
            <ac:picMk id="7" creationId="{1D32BA1D-BA00-3E08-D33C-4FEEE128CA04}"/>
          </ac:picMkLst>
        </pc:picChg>
        <pc:picChg chg="del">
          <ac:chgData name="Tali Rouash" userId="21ae74ec1aaa5ff5" providerId="LiveId" clId="{9F3F9780-8565-4154-9B71-142F1BB5B918}" dt="2026-09-24T08:49:13.120" v="394" actId="478"/>
          <ac:picMkLst>
            <pc:docMk/>
            <pc:sldMk cId="74889809" sldId="534"/>
            <ac:picMk id="8" creationId="{83153424-4EB0-2895-BE38-5DBA495601BA}"/>
          </ac:picMkLst>
        </pc:picChg>
        <pc:picChg chg="del">
          <ac:chgData name="Tali Rouash" userId="21ae74ec1aaa5ff5" providerId="LiveId" clId="{9F3F9780-8565-4154-9B71-142F1BB5B918}" dt="2026-09-24T08:49:11.330" v="391" actId="478"/>
          <ac:picMkLst>
            <pc:docMk/>
            <pc:sldMk cId="74889809" sldId="534"/>
            <ac:picMk id="9" creationId="{2C0DD48B-FBE5-0E79-7AD2-6B4C3243A788}"/>
          </ac:picMkLst>
        </pc:picChg>
        <pc:picChg chg="del mod">
          <ac:chgData name="Tali Rouash" userId="21ae74ec1aaa5ff5" providerId="LiveId" clId="{9F3F9780-8565-4154-9B71-142F1BB5B918}" dt="2026-09-24T08:49:10.959" v="390" actId="478"/>
          <ac:picMkLst>
            <pc:docMk/>
            <pc:sldMk cId="74889809" sldId="534"/>
            <ac:picMk id="10" creationId="{08A48F1C-334F-1C5A-91F3-A3BC5985D78B}"/>
          </ac:picMkLst>
        </pc:picChg>
        <pc:picChg chg="del">
          <ac:chgData name="Tali Rouash" userId="21ae74ec1aaa5ff5" providerId="LiveId" clId="{9F3F9780-8565-4154-9B71-142F1BB5B918}" dt="2026-09-24T08:49:10.382" v="388" actId="478"/>
          <ac:picMkLst>
            <pc:docMk/>
            <pc:sldMk cId="74889809" sldId="534"/>
            <ac:picMk id="11" creationId="{3E05269B-DBF9-3388-B0B1-77E7DF56F481}"/>
          </ac:picMkLst>
        </pc:picChg>
        <pc:picChg chg="add mod modCrop">
          <ac:chgData name="Tali Rouash" userId="21ae74ec1aaa5ff5" providerId="LiveId" clId="{9F3F9780-8565-4154-9B71-142F1BB5B918}" dt="2026-09-24T08:49:38.524" v="399" actId="732"/>
          <ac:picMkLst>
            <pc:docMk/>
            <pc:sldMk cId="74889809" sldId="534"/>
            <ac:picMk id="12" creationId="{20A57F46-D2EC-AA64-FA41-C23425BB276A}"/>
          </ac:picMkLst>
        </pc:picChg>
        <pc:picChg chg="add mod modCrop">
          <ac:chgData name="Tali Rouash" userId="21ae74ec1aaa5ff5" providerId="LiveId" clId="{9F3F9780-8565-4154-9B71-142F1BB5B918}" dt="2026-09-24T08:50:16.331" v="409" actId="1076"/>
          <ac:picMkLst>
            <pc:docMk/>
            <pc:sldMk cId="74889809" sldId="534"/>
            <ac:picMk id="13" creationId="{0A73C23E-92FD-2A6E-05E0-8508E29937E7}"/>
          </ac:picMkLst>
        </pc:picChg>
        <pc:picChg chg="add mod modCrop">
          <ac:chgData name="Tali Rouash" userId="21ae74ec1aaa5ff5" providerId="LiveId" clId="{9F3F9780-8565-4154-9B71-142F1BB5B918}" dt="2026-09-24T08:50:13.955" v="408" actId="1076"/>
          <ac:picMkLst>
            <pc:docMk/>
            <pc:sldMk cId="74889809" sldId="534"/>
            <ac:picMk id="14" creationId="{38738234-CC1D-A8A4-2B91-5B034629E30A}"/>
          </ac:picMkLst>
        </pc:picChg>
        <pc:picChg chg="add mod">
          <ac:chgData name="Tali Rouash" userId="21ae74ec1aaa5ff5" providerId="LiveId" clId="{9F3F9780-8565-4154-9B71-142F1BB5B918}" dt="2026-09-25T08:24:50.343" v="639"/>
          <ac:picMkLst>
            <pc:docMk/>
            <pc:sldMk cId="74889809" sldId="534"/>
            <ac:picMk id="19" creationId="{FAC6FBA7-543E-F43C-EE59-FBEE86910F21}"/>
          </ac:picMkLst>
        </pc:picChg>
      </pc:sldChg>
      <pc:sldChg chg="modSp add mod">
        <pc:chgData name="Tali Rouash" userId="21ae74ec1aaa5ff5" providerId="LiveId" clId="{9F3F9780-8565-4154-9B71-142F1BB5B918}" dt="2026-09-24T08:53:50.768" v="439" actId="6549"/>
        <pc:sldMkLst>
          <pc:docMk/>
          <pc:sldMk cId="3511193163" sldId="535"/>
        </pc:sldMkLst>
        <pc:spChg chg="mod">
          <ac:chgData name="Tali Rouash" userId="21ae74ec1aaa5ff5" providerId="LiveId" clId="{9F3F9780-8565-4154-9B71-142F1BB5B918}" dt="2026-09-24T08:53:50.768" v="439" actId="6549"/>
          <ac:spMkLst>
            <pc:docMk/>
            <pc:sldMk cId="3511193163" sldId="535"/>
            <ac:spMk id="5" creationId="{D011F3AA-9B4F-4464-D025-7E3BF2BB4B7C}"/>
          </ac:spMkLst>
        </pc:spChg>
      </pc:sldChg>
      <pc:sldChg chg="modSp add mod">
        <pc:chgData name="Tali Rouash" userId="21ae74ec1aaa5ff5" providerId="LiveId" clId="{9F3F9780-8565-4154-9B71-142F1BB5B918}" dt="2026-09-24T08:54:08.210" v="446" actId="20577"/>
        <pc:sldMkLst>
          <pc:docMk/>
          <pc:sldMk cId="1194291909" sldId="536"/>
        </pc:sldMkLst>
        <pc:spChg chg="mod">
          <ac:chgData name="Tali Rouash" userId="21ae74ec1aaa5ff5" providerId="LiveId" clId="{9F3F9780-8565-4154-9B71-142F1BB5B918}" dt="2026-09-24T08:54:08.210" v="446" actId="20577"/>
          <ac:spMkLst>
            <pc:docMk/>
            <pc:sldMk cId="1194291909" sldId="536"/>
            <ac:spMk id="3" creationId="{805070FD-1AD7-0667-5385-FAE4A2076F5E}"/>
          </ac:spMkLst>
        </pc:spChg>
      </pc:sldChg>
      <pc:sldChg chg="addSp delSp modSp add mod delAnim modAnim">
        <pc:chgData name="Tali Rouash" userId="21ae74ec1aaa5ff5" providerId="LiveId" clId="{9F3F9780-8565-4154-9B71-142F1BB5B918}" dt="2026-09-24T08:58:34.672" v="496" actId="1076"/>
        <pc:sldMkLst>
          <pc:docMk/>
          <pc:sldMk cId="3278976031" sldId="537"/>
        </pc:sldMkLst>
        <pc:picChg chg="del">
          <ac:chgData name="Tali Rouash" userId="21ae74ec1aaa5ff5" providerId="LiveId" clId="{9F3F9780-8565-4154-9B71-142F1BB5B918}" dt="2026-09-24T08:54:11.511" v="447" actId="478"/>
          <ac:picMkLst>
            <pc:docMk/>
            <pc:sldMk cId="3278976031" sldId="537"/>
            <ac:picMk id="4" creationId="{FBB759E2-6FC5-F220-94ED-33E61DC71F77}"/>
          </ac:picMkLst>
        </pc:picChg>
        <pc:picChg chg="add mod modCrop">
          <ac:chgData name="Tali Rouash" userId="21ae74ec1aaa5ff5" providerId="LiveId" clId="{9F3F9780-8565-4154-9B71-142F1BB5B918}" dt="2026-09-24T08:58:34.672" v="496" actId="1076"/>
          <ac:picMkLst>
            <pc:docMk/>
            <pc:sldMk cId="3278976031" sldId="537"/>
            <ac:picMk id="5" creationId="{7645A986-3812-8F61-78B2-E86DE36D9025}"/>
          </ac:picMkLst>
        </pc:picChg>
        <pc:picChg chg="del">
          <ac:chgData name="Tali Rouash" userId="21ae74ec1aaa5ff5" providerId="LiveId" clId="{9F3F9780-8565-4154-9B71-142F1BB5B918}" dt="2026-09-24T08:54:13.741" v="451" actId="478"/>
          <ac:picMkLst>
            <pc:docMk/>
            <pc:sldMk cId="3278976031" sldId="537"/>
            <ac:picMk id="7" creationId="{78483310-1423-05BB-CCAD-2328C0017D9C}"/>
          </ac:picMkLst>
        </pc:picChg>
        <pc:picChg chg="del">
          <ac:chgData name="Tali Rouash" userId="21ae74ec1aaa5ff5" providerId="LiveId" clId="{9F3F9780-8565-4154-9B71-142F1BB5B918}" dt="2026-09-24T08:54:14.593" v="452" actId="478"/>
          <ac:picMkLst>
            <pc:docMk/>
            <pc:sldMk cId="3278976031" sldId="537"/>
            <ac:picMk id="8" creationId="{9BF0D15F-0B4C-1F8D-654B-A1F6CC75A799}"/>
          </ac:picMkLst>
        </pc:picChg>
        <pc:picChg chg="del">
          <ac:chgData name="Tali Rouash" userId="21ae74ec1aaa5ff5" providerId="LiveId" clId="{9F3F9780-8565-4154-9B71-142F1BB5B918}" dt="2026-09-24T08:54:12.263" v="448" actId="478"/>
          <ac:picMkLst>
            <pc:docMk/>
            <pc:sldMk cId="3278976031" sldId="537"/>
            <ac:picMk id="9" creationId="{9F9FA8CB-596E-C21F-D057-A9C7732B4923}"/>
          </ac:picMkLst>
        </pc:picChg>
        <pc:picChg chg="del">
          <ac:chgData name="Tali Rouash" userId="21ae74ec1aaa5ff5" providerId="LiveId" clId="{9F3F9780-8565-4154-9B71-142F1BB5B918}" dt="2026-09-24T08:54:12.685" v="449" actId="478"/>
          <ac:picMkLst>
            <pc:docMk/>
            <pc:sldMk cId="3278976031" sldId="537"/>
            <ac:picMk id="10" creationId="{87525308-2AEB-75E9-656B-C1EE5BB79B37}"/>
          </ac:picMkLst>
        </pc:picChg>
        <pc:picChg chg="del">
          <ac:chgData name="Tali Rouash" userId="21ae74ec1aaa5ff5" providerId="LiveId" clId="{9F3F9780-8565-4154-9B71-142F1BB5B918}" dt="2026-09-24T08:54:13.161" v="450" actId="478"/>
          <ac:picMkLst>
            <pc:docMk/>
            <pc:sldMk cId="3278976031" sldId="537"/>
            <ac:picMk id="11" creationId="{AB1A2B42-F921-1937-5D16-D561B56AFFCC}"/>
          </ac:picMkLst>
        </pc:picChg>
        <pc:picChg chg="add mod modCrop">
          <ac:chgData name="Tali Rouash" userId="21ae74ec1aaa5ff5" providerId="LiveId" clId="{9F3F9780-8565-4154-9B71-142F1BB5B918}" dt="2026-09-24T08:58:34.672" v="496" actId="1076"/>
          <ac:picMkLst>
            <pc:docMk/>
            <pc:sldMk cId="3278976031" sldId="537"/>
            <ac:picMk id="12" creationId="{FB0CCE45-3EF1-A31A-5409-E56D65A22DFB}"/>
          </ac:picMkLst>
        </pc:picChg>
        <pc:picChg chg="add mod modCrop">
          <ac:chgData name="Tali Rouash" userId="21ae74ec1aaa5ff5" providerId="LiveId" clId="{9F3F9780-8565-4154-9B71-142F1BB5B918}" dt="2026-09-24T08:58:34.672" v="496" actId="1076"/>
          <ac:picMkLst>
            <pc:docMk/>
            <pc:sldMk cId="3278976031" sldId="537"/>
            <ac:picMk id="13" creationId="{6522B23E-ECE2-B64A-11B3-B618D4631AC8}"/>
          </ac:picMkLst>
        </pc:picChg>
        <pc:picChg chg="add del mod modCrop">
          <ac:chgData name="Tali Rouash" userId="21ae74ec1aaa5ff5" providerId="LiveId" clId="{9F3F9780-8565-4154-9B71-142F1BB5B918}" dt="2026-09-24T08:58:16.137" v="493" actId="478"/>
          <ac:picMkLst>
            <pc:docMk/>
            <pc:sldMk cId="3278976031" sldId="537"/>
            <ac:picMk id="14" creationId="{E6DF05E9-48AE-42CA-647E-8A011CA6BC7E}"/>
          </ac:picMkLst>
        </pc:picChg>
      </pc:sldChg>
      <pc:sldChg chg="addSp delSp modSp add mod delAnim">
        <pc:chgData name="Tali Rouash" userId="21ae74ec1aaa5ff5" providerId="LiveId" clId="{9F3F9780-8565-4154-9B71-142F1BB5B918}" dt="2026-09-24T08:58:43.031" v="497" actId="1076"/>
        <pc:sldMkLst>
          <pc:docMk/>
          <pc:sldMk cId="2057718827" sldId="538"/>
        </pc:sldMkLst>
        <pc:picChg chg="add mod">
          <ac:chgData name="Tali Rouash" userId="21ae74ec1aaa5ff5" providerId="LiveId" clId="{9F3F9780-8565-4154-9B71-142F1BB5B918}" dt="2026-09-24T08:58:43.031" v="497" actId="1076"/>
          <ac:picMkLst>
            <pc:docMk/>
            <pc:sldMk cId="2057718827" sldId="538"/>
            <ac:picMk id="4" creationId="{82FB365A-8D1E-6AB4-96F2-14AD480CE1FE}"/>
          </ac:picMkLst>
        </pc:picChg>
        <pc:picChg chg="del">
          <ac:chgData name="Tali Rouash" userId="21ae74ec1aaa5ff5" providerId="LiveId" clId="{9F3F9780-8565-4154-9B71-142F1BB5B918}" dt="2026-09-24T08:57:42.398" v="485" actId="478"/>
          <ac:picMkLst>
            <pc:docMk/>
            <pc:sldMk cId="2057718827" sldId="538"/>
            <ac:picMk id="5" creationId="{7AC0846F-C1FF-6000-A96C-911DCBA0173F}"/>
          </ac:picMkLst>
        </pc:picChg>
        <pc:picChg chg="del">
          <ac:chgData name="Tali Rouash" userId="21ae74ec1aaa5ff5" providerId="LiveId" clId="{9F3F9780-8565-4154-9B71-142F1BB5B918}" dt="2026-09-24T08:57:41.328" v="483" actId="478"/>
          <ac:picMkLst>
            <pc:docMk/>
            <pc:sldMk cId="2057718827" sldId="538"/>
            <ac:picMk id="12" creationId="{F20A127E-6D5D-9DD3-23D4-4129D7542F47}"/>
          </ac:picMkLst>
        </pc:picChg>
        <pc:picChg chg="del">
          <ac:chgData name="Tali Rouash" userId="21ae74ec1aaa5ff5" providerId="LiveId" clId="{9F3F9780-8565-4154-9B71-142F1BB5B918}" dt="2026-09-24T08:57:41.981" v="484" actId="478"/>
          <ac:picMkLst>
            <pc:docMk/>
            <pc:sldMk cId="2057718827" sldId="538"/>
            <ac:picMk id="13" creationId="{D68BE374-ED91-1716-05FD-C11AA6F796B8}"/>
          </ac:picMkLst>
        </pc:picChg>
        <pc:picChg chg="mod modCrop">
          <ac:chgData name="Tali Rouash" userId="21ae74ec1aaa5ff5" providerId="LiveId" clId="{9F3F9780-8565-4154-9B71-142F1BB5B918}" dt="2026-09-24T08:58:43.031" v="497" actId="1076"/>
          <ac:picMkLst>
            <pc:docMk/>
            <pc:sldMk cId="2057718827" sldId="538"/>
            <ac:picMk id="14" creationId="{AA78651E-3C6E-467A-94E3-B2D946EB87AD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14:30:24.230" v="638"/>
        <pc:sldMkLst>
          <pc:docMk/>
          <pc:sldMk cId="749618297" sldId="539"/>
        </pc:sldMkLst>
        <pc:spChg chg="add mod">
          <ac:chgData name="Tali Rouash" userId="21ae74ec1aaa5ff5" providerId="LiveId" clId="{9F3F9780-8565-4154-9B71-142F1BB5B918}" dt="2026-09-24T09:02:43.166" v="592" actId="164"/>
          <ac:spMkLst>
            <pc:docMk/>
            <pc:sldMk cId="749618297" sldId="539"/>
            <ac:spMk id="12" creationId="{113F860C-B89B-1D3F-E9DE-DF722F50BC16}"/>
          </ac:spMkLst>
        </pc:spChg>
        <pc:grpChg chg="add mod">
          <ac:chgData name="Tali Rouash" userId="21ae74ec1aaa5ff5" providerId="LiveId" clId="{9F3F9780-8565-4154-9B71-142F1BB5B918}" dt="2026-09-24T09:02:43.166" v="592" actId="164"/>
          <ac:grpSpMkLst>
            <pc:docMk/>
            <pc:sldMk cId="749618297" sldId="539"/>
            <ac:grpSpMk id="16" creationId="{B4663D76-36EA-C8E4-B979-4ADC8F2B342E}"/>
          </ac:grpSpMkLst>
        </pc:grpChg>
        <pc:picChg chg="del">
          <ac:chgData name="Tali Rouash" userId="21ae74ec1aaa5ff5" providerId="LiveId" clId="{9F3F9780-8565-4154-9B71-142F1BB5B918}" dt="2026-09-24T08:58:59.134" v="500" actId="478"/>
          <ac:picMkLst>
            <pc:docMk/>
            <pc:sldMk cId="749618297" sldId="539"/>
            <ac:picMk id="4" creationId="{A898E0EF-2959-9117-03A0-9D209BD0CC4E}"/>
          </ac:picMkLst>
        </pc:picChg>
        <pc:picChg chg="add mod">
          <ac:chgData name="Tali Rouash" userId="21ae74ec1aaa5ff5" providerId="LiveId" clId="{9F3F9780-8565-4154-9B71-142F1BB5B918}" dt="2026-09-24T09:00:50.460" v="542" actId="1035"/>
          <ac:picMkLst>
            <pc:docMk/>
            <pc:sldMk cId="749618297" sldId="539"/>
            <ac:picMk id="5" creationId="{5ACC63AD-5B35-BB74-21AB-AA17A1ACCDA9}"/>
          </ac:picMkLst>
        </pc:picChg>
        <pc:picChg chg="add mod modCrop">
          <ac:chgData name="Tali Rouash" userId="21ae74ec1aaa5ff5" providerId="LiveId" clId="{9F3F9780-8565-4154-9B71-142F1BB5B918}" dt="2026-09-24T09:00:47.563" v="536" actId="1035"/>
          <ac:picMkLst>
            <pc:docMk/>
            <pc:sldMk cId="749618297" sldId="539"/>
            <ac:picMk id="7" creationId="{E0EAAD94-7A4E-8F3A-3545-E550186B75F6}"/>
          </ac:picMkLst>
        </pc:picChg>
        <pc:picChg chg="add mod modCrop">
          <ac:chgData name="Tali Rouash" userId="21ae74ec1aaa5ff5" providerId="LiveId" clId="{9F3F9780-8565-4154-9B71-142F1BB5B918}" dt="2026-09-24T09:00:44.566" v="529" actId="1076"/>
          <ac:picMkLst>
            <pc:docMk/>
            <pc:sldMk cId="749618297" sldId="539"/>
            <ac:picMk id="8" creationId="{BB57C9E0-CCA4-9BDE-9571-FDECE8B5841B}"/>
          </ac:picMkLst>
        </pc:picChg>
        <pc:picChg chg="add mod modCrop">
          <ac:chgData name="Tali Rouash" userId="21ae74ec1aaa5ff5" providerId="LiveId" clId="{9F3F9780-8565-4154-9B71-142F1BB5B918}" dt="2026-09-24T09:00:53.959" v="546" actId="1036"/>
          <ac:picMkLst>
            <pc:docMk/>
            <pc:sldMk cId="749618297" sldId="539"/>
            <ac:picMk id="10" creationId="{AB2B9D32-689B-BFA2-7E97-E1088AAE59D4}"/>
          </ac:picMkLst>
        </pc:picChg>
        <pc:picChg chg="del">
          <ac:chgData name="Tali Rouash" userId="21ae74ec1aaa5ff5" providerId="LiveId" clId="{9F3F9780-8565-4154-9B71-142F1BB5B918}" dt="2026-09-24T08:58:58.225" v="499" actId="478"/>
          <ac:picMkLst>
            <pc:docMk/>
            <pc:sldMk cId="749618297" sldId="539"/>
            <ac:picMk id="14" creationId="{DBF88DEA-BBB2-3E96-98E0-069028D63090}"/>
          </ac:picMkLst>
        </pc:picChg>
        <pc:picChg chg="add mod">
          <ac:chgData name="Tali Rouash" userId="21ae74ec1aaa5ff5" providerId="LiveId" clId="{9F3F9780-8565-4154-9B71-142F1BB5B918}" dt="2026-09-24T14:30:24.230" v="638"/>
          <ac:picMkLst>
            <pc:docMk/>
            <pc:sldMk cId="749618297" sldId="539"/>
            <ac:picMk id="15" creationId="{351EB0EA-D63D-7CE2-F7C9-7328522E4477}"/>
          </ac:picMkLst>
        </pc:picChg>
      </pc:sldChg>
      <pc:sldChg chg="modSp add mod">
        <pc:chgData name="Tali Rouash" userId="21ae74ec1aaa5ff5" providerId="LiveId" clId="{9F3F9780-8565-4154-9B71-142F1BB5B918}" dt="2026-09-24T09:03:19.789" v="604" actId="6549"/>
        <pc:sldMkLst>
          <pc:docMk/>
          <pc:sldMk cId="2399755899" sldId="540"/>
        </pc:sldMkLst>
        <pc:spChg chg="mod">
          <ac:chgData name="Tali Rouash" userId="21ae74ec1aaa5ff5" providerId="LiveId" clId="{9F3F9780-8565-4154-9B71-142F1BB5B918}" dt="2026-09-24T09:03:19.789" v="604" actId="6549"/>
          <ac:spMkLst>
            <pc:docMk/>
            <pc:sldMk cId="2399755899" sldId="540"/>
            <ac:spMk id="3" creationId="{D4BDD4D8-5820-FFF6-6668-649F0AB355E2}"/>
          </ac:spMkLst>
        </pc:spChg>
      </pc:sldChg>
      <pc:sldChg chg="addSp delSp modSp add mod delAnim modAnim">
        <pc:chgData name="Tali Rouash" userId="21ae74ec1aaa5ff5" providerId="LiveId" clId="{9F3F9780-8565-4154-9B71-142F1BB5B918}" dt="2026-09-24T09:04:19.607" v="620"/>
        <pc:sldMkLst>
          <pc:docMk/>
          <pc:sldMk cId="2517420763" sldId="541"/>
        </pc:sldMkLst>
        <pc:picChg chg="add mod modCrop">
          <ac:chgData name="Tali Rouash" userId="21ae74ec1aaa5ff5" providerId="LiveId" clId="{9F3F9780-8565-4154-9B71-142F1BB5B918}" dt="2026-09-24T09:03:46.236" v="611"/>
          <ac:picMkLst>
            <pc:docMk/>
            <pc:sldMk cId="2517420763" sldId="541"/>
            <ac:picMk id="4" creationId="{7109E89A-ADD6-D40C-F3F4-E6CF7C659799}"/>
          </ac:picMkLst>
        </pc:picChg>
        <pc:picChg chg="del">
          <ac:chgData name="Tali Rouash" userId="21ae74ec1aaa5ff5" providerId="LiveId" clId="{9F3F9780-8565-4154-9B71-142F1BB5B918}" dt="2026-09-24T09:03:23.157" v="605" actId="478"/>
          <ac:picMkLst>
            <pc:docMk/>
            <pc:sldMk cId="2517420763" sldId="541"/>
            <ac:picMk id="5" creationId="{EE7FACD4-643A-A7EE-92B4-2DF8CF0B6A27}"/>
          </ac:picMkLst>
        </pc:picChg>
        <pc:picChg chg="add mod modCrop">
          <ac:chgData name="Tali Rouash" userId="21ae74ec1aaa5ff5" providerId="LiveId" clId="{9F3F9780-8565-4154-9B71-142F1BB5B918}" dt="2026-09-24T09:04:11.225" v="619" actId="1076"/>
          <ac:picMkLst>
            <pc:docMk/>
            <pc:sldMk cId="2517420763" sldId="541"/>
            <ac:picMk id="6" creationId="{7AA97DDC-08D8-4744-3585-FCE363199DF4}"/>
          </ac:picMkLst>
        </pc:picChg>
        <pc:picChg chg="del">
          <ac:chgData name="Tali Rouash" userId="21ae74ec1aaa5ff5" providerId="LiveId" clId="{9F3F9780-8565-4154-9B71-142F1BB5B918}" dt="2026-09-24T09:03:24.293" v="607" actId="478"/>
          <ac:picMkLst>
            <pc:docMk/>
            <pc:sldMk cId="2517420763" sldId="541"/>
            <ac:picMk id="12" creationId="{39F350D8-9B14-017C-70D1-C75CB4A41509}"/>
          </ac:picMkLst>
        </pc:picChg>
        <pc:picChg chg="del">
          <ac:chgData name="Tali Rouash" userId="21ae74ec1aaa5ff5" providerId="LiveId" clId="{9F3F9780-8565-4154-9B71-142F1BB5B918}" dt="2026-09-24T09:03:23.945" v="606" actId="478"/>
          <ac:picMkLst>
            <pc:docMk/>
            <pc:sldMk cId="2517420763" sldId="541"/>
            <ac:picMk id="13" creationId="{B47BF101-C7BC-5166-E708-2FD28143B279}"/>
          </ac:picMkLst>
        </pc:picChg>
      </pc:sldChg>
      <pc:sldChg chg="addSp delSp modSp add mod delAnim modAnim">
        <pc:chgData name="Tali Rouash" userId="21ae74ec1aaa5ff5" providerId="LiveId" clId="{9F3F9780-8565-4154-9B71-142F1BB5B918}" dt="2026-09-24T09:05:26.963" v="636"/>
        <pc:sldMkLst>
          <pc:docMk/>
          <pc:sldMk cId="2448354151" sldId="542"/>
        </pc:sldMkLst>
        <pc:picChg chg="del">
          <ac:chgData name="Tali Rouash" userId="21ae74ec1aaa5ff5" providerId="LiveId" clId="{9F3F9780-8565-4154-9B71-142F1BB5B918}" dt="2026-09-24T09:04:30.828" v="622" actId="478"/>
          <ac:picMkLst>
            <pc:docMk/>
            <pc:sldMk cId="2448354151" sldId="542"/>
            <ac:picMk id="4" creationId="{32BAE511-A618-505C-771E-1744126838D3}"/>
          </ac:picMkLst>
        </pc:picChg>
        <pc:picChg chg="add mod modCrop">
          <ac:chgData name="Tali Rouash" userId="21ae74ec1aaa5ff5" providerId="LiveId" clId="{9F3F9780-8565-4154-9B71-142F1BB5B918}" dt="2026-09-24T09:04:52.729" v="628" actId="732"/>
          <ac:picMkLst>
            <pc:docMk/>
            <pc:sldMk cId="2448354151" sldId="542"/>
            <ac:picMk id="5" creationId="{7383CF30-DDBE-9557-347D-5CA9E499CBC2}"/>
          </ac:picMkLst>
        </pc:picChg>
        <pc:picChg chg="del">
          <ac:chgData name="Tali Rouash" userId="21ae74ec1aaa5ff5" providerId="LiveId" clId="{9F3F9780-8565-4154-9B71-142F1BB5B918}" dt="2026-09-24T09:04:31.602" v="623" actId="478"/>
          <ac:picMkLst>
            <pc:docMk/>
            <pc:sldMk cId="2448354151" sldId="542"/>
            <ac:picMk id="6" creationId="{60BC2E5A-76E2-FBD8-9A05-CBD9F98D3DA3}"/>
          </ac:picMkLst>
        </pc:picChg>
        <pc:picChg chg="add mod modCrop">
          <ac:chgData name="Tali Rouash" userId="21ae74ec1aaa5ff5" providerId="LiveId" clId="{9F3F9780-8565-4154-9B71-142F1BB5B918}" dt="2026-09-24T09:05:05.060" v="631" actId="732"/>
          <ac:picMkLst>
            <pc:docMk/>
            <pc:sldMk cId="2448354151" sldId="542"/>
            <ac:picMk id="7" creationId="{35BFE938-E0E8-6E2A-1AC5-549352ACC645}"/>
          </ac:picMkLst>
        </pc:picChg>
        <pc:picChg chg="add mod modCrop">
          <ac:chgData name="Tali Rouash" userId="21ae74ec1aaa5ff5" providerId="LiveId" clId="{9F3F9780-8565-4154-9B71-142F1BB5B918}" dt="2026-09-24T09:05:18.340" v="634" actId="732"/>
          <ac:picMkLst>
            <pc:docMk/>
            <pc:sldMk cId="2448354151" sldId="542"/>
            <ac:picMk id="8" creationId="{FE82B6B3-87CF-1BB3-F070-56B374CE66D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747F07EA-0942-4464-B1D7-D7CDD732BD6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0CAE58E4-E829-4046-A3B8-8AF34F0A3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15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1734D-9D90-372B-2929-DF5396E8F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88EA1F4-DCDA-6423-29FF-670484AD3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EF5B02A-07CD-0281-3934-FE065A56F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D944B5E-20DF-A50C-8D89-48B7E0DB9D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5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11D28-29D0-F1CA-06B9-AA4DC5D7E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928570B-013A-D082-4431-35339AF4F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8ED0B49-272A-2721-4F45-C0D100FCE4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E65E9A-C681-F93E-4744-473D5D4E4E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32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A180-4CE6-F0AA-88C0-0CEC07926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B331E36-D367-08C6-87D0-1D0A673BD8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EE7E436-492B-C2D4-54A9-CE1E36ABA1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FAF1968-C1FE-CAA8-91D5-3E6CEB48A9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489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10DBE-98AF-4D60-8133-017E3E7AD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5D395A0-D6D2-1E37-21B8-DCD72DD58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D05E317-B6C7-DC1D-D286-038CFC23B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2C3C696-9CC7-620C-857A-D26BF156F0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57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731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BBA4-7A12-6B8C-92D7-6E9CAF69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6B4A482-CE1A-8165-6506-173737277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E3FB8EA-7723-138D-057A-3BB153063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972F2F-FC11-2B61-04A7-C0BEAEE74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13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5E4AF-7767-7649-9912-AC185DE6E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0B79704-F36B-B010-3E7C-91391E6FD9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DAE205E-B44D-9067-B8E4-335F51323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4F46F09-4BBC-A514-3289-91216C8B4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1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F1A7A-F68A-530A-B2C6-988101E07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1DA3A2B-B4BC-2046-1BA5-52889D26EA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B22E347-8867-28BC-105C-5CE75F9D83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9724CB1-0CA5-0E69-1983-DDF0D9FEA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2469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59EE5-03CB-364E-5332-84315ED9A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8D2875A-860F-8808-6B46-A3E3757F94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41CACA3-F755-318B-3724-FECE04633D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93F6F54-A621-8464-DCC9-91C6AC3DB3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47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6BA74-C744-AF26-0916-87B452FB8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125D314-B687-0956-20B0-4735FCF6F4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ED7AA0C-B37C-FB2A-4E0F-F69315F44B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F06D822-FD78-8865-1043-52FDCB81F1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44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8221F-A44A-3C19-C989-F93108B80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96FF572-9E78-BB4D-E2F0-95BBAA65EC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197B516-CDF9-E761-8FD0-20BA5BA7A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4CFAC37-3695-7959-D5FD-540B078CA9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2238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6376D-1706-5C58-D2AD-37B5A14DC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3C0BA49-9247-168C-2E52-DCB28D4A6C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12B1AA9-DD6B-1273-583D-3376462069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7A9AC4B-AAF9-9BCA-9135-9817BAF050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574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A1A84-1653-84E9-B393-8B9919AB2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7CE500C-8A84-1D68-5021-2A56815CD5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232C500-4FE6-B56A-6465-46A0A86722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D1CAD9C-B5EA-FC50-51B7-FEBF1589EA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369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0F547-31EE-C856-BBDC-FC478A713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82C6CB9-2E21-333E-D1C2-4BB0DBE1D8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31CEA7F-FABB-5C90-BA85-B7EAF6C8F1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9D9EE8A-E4ED-1C4C-851D-F6169C4626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0976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A8126-B80A-3ECE-AE23-0BB427A1B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3D7CFB7-331E-4EBE-3B14-6760A9197B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ED29AA1-97FC-671C-9A85-4540908AD3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8A1835A-86CD-1052-F307-4E59228D9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7827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4F5EC-A0E8-ED21-3A01-B31CAEA87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4519103-94D8-E23A-6EB2-315F93BF4F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0E2E729-87BB-4186-BD02-C699B88427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DB940AF-A603-13C4-F441-11AD5DB00E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9222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11195-C309-45F9-47D1-C424B04AC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C3DD1A7-1D5D-236E-56F0-636C5AFB3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3C408C7-0E4D-C2B7-E643-03A94596CC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CE77524-CB13-2820-06DE-175C15DC33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9261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6B438-2303-692F-8BED-1E90D51B2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99FD577-80DB-C368-ABE7-4B984A2A4E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5FF1A56-07DA-EF26-B59B-5B0C29451A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18A0BC2-7366-4978-BD32-20C187C4EA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320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FD6E7-3F67-317B-37EB-44AAF1721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D7C1253-06F9-4658-6894-1509C122BB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E511D48-BB73-FDB1-5FA0-5B8ACFBE38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184A1EF-4169-6F1B-6AF9-6BCB396BA0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60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3593B-F871-D848-13A6-6B01AACF2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8EC19F3-01E4-AF5A-3C12-CB34E983E8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044E5EC-58B2-2FD1-1588-E59A66EF7A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DF02AC9-C561-5A59-F4B4-4893450DC3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1115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0AC2D-07B1-0178-4EE2-73432D2AC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71DEB73-8D73-3955-2021-770F30E65C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4F1A718-237B-5AFF-AC56-9BFCE569EC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B1C70EA-7D8A-42FE-B249-9BE517A45F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5707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D71A8-9F5C-1CA2-3BAA-FC1C37215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ADD7044-F9C7-E177-6A87-3C99FF9D0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CC8204B-7DD4-595B-8D10-758D9F092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4447816-66D6-7D27-9240-214734E4ED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8357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C8E93-4225-4A92-451F-628CB140A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BD4270A-BCE2-DD99-FB52-31E24E518D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15B1AFE-C94C-DFD6-5D0A-509A929316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E4D81F5-282D-4712-3FB1-C0068D93CB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47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04E1B-185E-D8C1-9EDB-8EE4E51AD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B4A9AF6-FBC9-F917-F30D-8263D984C4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EB40DFC-B375-8D48-7A25-E73EB78621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8292BE6-A7F5-94EB-3157-9E79379680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4318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B4EF0-22C5-5E77-27E4-AD2425C5E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B9E6397-9890-EF55-FAC2-8858D31E20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B260193-3D4A-8EDB-D2F5-76D38D079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029C3E2-B91D-37A9-F50A-EF7FD0D5ED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4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CF8E81-96AC-EF2F-00D7-3BF3CBAFB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592334C-7F2C-96AC-7186-7C1640E2D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E7BADD7-A9D3-444E-F001-6C8191891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EC10A-B35D-4039-BFA4-0E75FBA1DBB9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5200018-1383-12E5-FA6B-7F581AC8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DB5FEF-FA34-E72F-10BD-1A52F103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9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3592E0-955E-FFAF-D6BD-76AB2594D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913D9E-D420-C1C1-6E5D-8A9B70A81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450577C-FC9E-071A-9946-5203BC0D5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4B1B-ADBF-48A6-8B46-30341B951EF3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5EB500C-BDC6-5B43-69F8-442FE4FF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84B5EEC-8F05-4563-A696-02C61FC1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4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094800-6D07-6631-35FC-6B9F54527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708301-EA31-6BA9-EF36-5CEC8641D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4C6CBAF-7391-FD0E-5FE4-E2D8FC21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F5DC-589B-43DA-BAE3-B81C43EAA5F1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224B8A-EB1D-B174-478D-75D04FCE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E9CA8C-1106-4F3D-CDEB-BA4310EA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4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6189BA-B908-9E3F-9C76-CBEFB5C2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3D73D0-590F-E036-D1F2-3E4557A2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705FE94-8D25-62C2-6C92-0BC332535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B14E794-43E1-ECF0-9845-865EE9AFA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0A45-7D90-449C-9CFB-02768CD7CC09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1ED9D87-E67D-96E3-ADEA-BB0FD076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E6A7ED3-AAB7-8C6B-D03D-7213208F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A22A04-F20D-C67C-BF9C-238C7B95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3325D14-1441-36CE-CDD3-3A28C94CC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64CF4B4-5E2E-9D36-DECC-C23954AAE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16C3357-B3F6-7383-B018-1037178B1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772EB2E-7407-6DE2-03CF-34AFA7183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3200CF2-E855-7D65-7594-44911021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9B-29D4-4E0B-B0B1-1FDC8F5C68EC}" type="datetime1">
              <a:rPr lang="en-US" smtClean="0"/>
              <a:t>9/25/2026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DDA5412-78C9-022D-0DAA-6E5A503D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AD893EA-BD50-B6CF-9824-D565A4A1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1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9498D5-34B6-8427-A683-7776E721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55B19B1-545C-3D49-85D9-1EAF29DA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71256-9E7D-46B7-A4EB-C71480790B2A}" type="datetime1">
              <a:rPr lang="en-US" smtClean="0"/>
              <a:t>9/25/2026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3B60E62-3E62-B9C3-E1C8-EB8BE252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E629FA44-DBA4-C0B6-035E-20D13A1E4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5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259313D-B619-FB6D-A537-714B3CA5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FE8A-132C-45B5-B3C4-E206032440C6}" type="datetime1">
              <a:rPr lang="en-US" smtClean="0"/>
              <a:t>9/25/2026</a:t>
            </a:fld>
            <a:endParaRPr lang="en-US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AEE335C-37DE-62F5-02C7-D3B102E5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53EEC16-FBCF-BCC0-2E0D-CABE08DF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8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431FB-9EA4-9ADE-C81B-38DBBE45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FA76079-9D90-4DF5-891A-7B39F1B3E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DBE2A9F-274C-B6AD-E5B7-A96B225CD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99D9580-8BAF-5A8A-05D6-4FEB6086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D5D7-BF42-4DDF-8FBB-8C51A6A7C6DC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9D09740-9E53-A3A4-FBA8-DFA926DB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5016544-EA9E-E68F-01F9-54E7BC82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7AB899-8D5F-1172-277F-AD8968726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7767A31-E506-CC44-7FCF-C5AF88A2A8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58B4960-90AF-1D43-4CFA-71AAE8C5B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DE7FB02-E3BB-FBD8-C7CC-FB2E7A1E3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65A4-EDB7-4FD3-9FB8-993DAFF4CE8A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14CF4AD-0323-1000-2B65-43DC1F95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11C51AD-25A4-748E-4EA2-CC048B124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5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21102F-DC1F-2029-F7DD-0A285646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8A20901-A58A-65AC-E8AF-22717062A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F6DE823-9904-632C-1BF5-DC3BE796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80E30-5DB9-4FBE-B0BE-A2FD8E55BF04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A67F163-236E-D02D-0881-9865099D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BC074CB-E53E-9CCD-CB18-93D04956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7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E10F5DD-B803-C64C-FC67-7965035FA5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B0C75EC-819B-08F3-FBC8-FD38409A2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DF6426D-366C-E67E-5D2F-9CECB378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2E0F9-5536-41C8-9545-5D566DC0FF0C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FE34FB-E320-92C8-99B8-83C2F59D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0627705-EF5E-9B54-6C85-575B0EDC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2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9F9E100-8813-4C72-2943-8A1C68B3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4B41EE5-0A6B-6E5D-B4CE-4A13BFE67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3B2069-07B0-D251-BE61-9C7842445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9BBE5-A552-461B-84C5-868331EA7E17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592C64-9EB0-9836-4BD7-BBF17DD36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774F4E8-2BD3-7F6B-8EF2-F69DE6B85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3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3.jpe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1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hyperlink" Target="https://www.geogebra.org/m/zfqgvhmy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14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16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png"/><Relationship Id="rId7" Type="http://schemas.openxmlformats.org/officeDocument/2006/relationships/hyperlink" Target="https://www.geogebra.org/m/aupypgqe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21.pn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22.pn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11" Type="http://schemas.openxmlformats.org/officeDocument/2006/relationships/hyperlink" Target="https://www.geogebra.org/m/ws8qw7pf" TargetMode="External"/><Relationship Id="rId5" Type="http://schemas.openxmlformats.org/officeDocument/2006/relationships/image" Target="../media/image24.png"/><Relationship Id="rId10" Type="http://schemas.microsoft.com/office/2007/relationships/hdphoto" Target="../media/hdphoto17.wdp"/><Relationship Id="rId4" Type="http://schemas.openxmlformats.org/officeDocument/2006/relationships/image" Target="../media/image3.jpeg"/><Relationship Id="rId9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8.wdp"/><Relationship Id="rId5" Type="http://schemas.openxmlformats.org/officeDocument/2006/relationships/image" Target="../media/image28.png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9.wdp"/><Relationship Id="rId5" Type="http://schemas.openxmlformats.org/officeDocument/2006/relationships/image" Target="../media/image29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268" y="119557"/>
            <a:ext cx="4006575" cy="1148653"/>
          </a:xfrm>
          <a:prstGeom prst="rect">
            <a:avLst/>
          </a:prstGeom>
        </p:spPr>
      </p:pic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9F2EE02-009B-5830-C480-E988A0D8D90B}"/>
              </a:ext>
            </a:extLst>
          </p:cNvPr>
          <p:cNvSpPr txBox="1">
            <a:spLocks/>
          </p:cNvSpPr>
          <p:nvPr/>
        </p:nvSpPr>
        <p:spPr>
          <a:xfrm>
            <a:off x="3730509" y="2672301"/>
            <a:ext cx="6697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מתמטיקה לכיתה ז'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DD3D84B8-3E74-6D3E-1507-BC48A459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30" y="994278"/>
            <a:ext cx="3048695" cy="392519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99D3E09-7105-A8E1-F39C-91753FC14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10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220F4-C372-C15C-CB08-E4E88AAD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8F5560B5-857E-FC7D-6DDD-7840683EF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8ABED5F-ECD0-FECC-86A6-85E0901604FE}"/>
              </a:ext>
            </a:extLst>
          </p:cNvPr>
          <p:cNvSpPr txBox="1">
            <a:spLocks/>
          </p:cNvSpPr>
          <p:nvPr/>
        </p:nvSpPr>
        <p:spPr>
          <a:xfrm>
            <a:off x="2858656" y="2018142"/>
            <a:ext cx="6056744" cy="15122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5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צורות חופפות וטרנספורמציות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F933FE5-1CC2-CDE5-0BF9-74CA91501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4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037A5-64CF-9FC1-286C-FBEE00C67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3E2421A4-1D16-397E-8B5B-F0E08A2F1EB4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משימת פתיחה</a:t>
            </a:r>
          </a:p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עמוד 289</a:t>
            </a: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7921BC43-8944-E7E1-36EE-815BF0C5C0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9F0804F-3D80-4828-8B54-795C69C7E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077" y="1831813"/>
            <a:ext cx="1409894" cy="1597187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E7EEA7F-8359-BD86-88EE-9B928F395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68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2C1CD-6497-DB86-90C7-7AE29E155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F88EC45-A9FA-E6E5-645D-3D90065B2E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BC13CD8-F60D-E0BF-AFD2-3669DD877C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3033640D-40C5-3824-2510-74B1C41DCE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33328" y="174181"/>
            <a:ext cx="7122479" cy="1468302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5FC0492A-7B1A-C84B-0F45-79CC1288BA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95739" y="1821272"/>
            <a:ext cx="6627638" cy="4583372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088936B7-E857-7518-00FA-EA34246E398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63293"/>
          <a:stretch>
            <a:fillRect/>
          </a:stretch>
        </p:blipFill>
        <p:spPr>
          <a:xfrm>
            <a:off x="750639" y="3287339"/>
            <a:ext cx="6308919" cy="283321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BE7FA0C1-5F59-D75F-C97F-6F0DD673A75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5489" b="27804"/>
          <a:stretch>
            <a:fillRect/>
          </a:stretch>
        </p:blipFill>
        <p:spPr>
          <a:xfrm>
            <a:off x="750638" y="4243559"/>
            <a:ext cx="6308919" cy="283321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91931BFE-DB93-8AB9-BD3A-89DC0D45055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68438" b="-5146"/>
          <a:stretch>
            <a:fillRect/>
          </a:stretch>
        </p:blipFill>
        <p:spPr>
          <a:xfrm>
            <a:off x="750637" y="5336082"/>
            <a:ext cx="6308919" cy="28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B2A2C-2181-614B-4DA6-7AD73979D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49EBE8C1-3B64-EC0D-7EB8-0EB58E9B7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878D6DF-33AD-9F30-1525-109BC80D19CD}"/>
              </a:ext>
            </a:extLst>
          </p:cNvPr>
          <p:cNvSpPr txBox="1">
            <a:spLocks/>
          </p:cNvSpPr>
          <p:nvPr/>
        </p:nvSpPr>
        <p:spPr>
          <a:xfrm>
            <a:off x="4000500" y="1095450"/>
            <a:ext cx="85738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צורות חופפות וטרנספורמציות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E5D700A-DC97-5ED6-CA51-FDC4EF67D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28DB497-C178-2F58-BF93-E07295C57AF6}"/>
              </a:ext>
            </a:extLst>
          </p:cNvPr>
          <p:cNvSpPr txBox="1">
            <a:spLocks/>
          </p:cNvSpPr>
          <p:nvPr/>
        </p:nvSpPr>
        <p:spPr>
          <a:xfrm>
            <a:off x="8085221" y="1978121"/>
            <a:ext cx="3003208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צורות חופפות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56582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915D72C-8E67-FE9E-929D-D19EA78FBC0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E23E111-8885-EB58-671C-9C90179BE5DC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290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D0310E7-5378-0B8C-2A8B-85BFC7F04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85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CA8C-BE69-1EB6-04CE-8D9D3487B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AAC522D-22B2-8890-E5B6-BD0F406DC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7129E3F-C337-7862-1120-7A7BF1802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5825BC8B-0017-9E4C-DFB2-A9B4EAFC8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31520"/>
          <a:stretch>
            <a:fillRect/>
          </a:stretch>
        </p:blipFill>
        <p:spPr>
          <a:xfrm>
            <a:off x="4539238" y="446224"/>
            <a:ext cx="7124370" cy="3464039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DC285CA1-E970-8419-E2BD-48AA711B7C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74073" b="477"/>
          <a:stretch>
            <a:fillRect/>
          </a:stretch>
        </p:blipFill>
        <p:spPr>
          <a:xfrm>
            <a:off x="4539238" y="4427621"/>
            <a:ext cx="7124370" cy="128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4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8EFE7-15A8-03A5-265D-9598437B1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2A5A03E7-7ABC-CB37-5F6B-F8C0491DA3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9AA4FA4-7D5A-9215-7802-9B235848D1E0}"/>
              </a:ext>
            </a:extLst>
          </p:cNvPr>
          <p:cNvSpPr txBox="1">
            <a:spLocks/>
          </p:cNvSpPr>
          <p:nvPr/>
        </p:nvSpPr>
        <p:spPr>
          <a:xfrm>
            <a:off x="4000500" y="1095450"/>
            <a:ext cx="85738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צורות חופפות וטרנספורמציות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AA09CED7-7EAE-8AC8-F031-6FD60B1F89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0A598E28-8019-A4C3-C655-6049C4239B3E}"/>
              </a:ext>
            </a:extLst>
          </p:cNvPr>
          <p:cNvSpPr txBox="1">
            <a:spLocks/>
          </p:cNvSpPr>
          <p:nvPr/>
        </p:nvSpPr>
        <p:spPr>
          <a:xfrm>
            <a:off x="3874881" y="1978121"/>
            <a:ext cx="7213548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טרנספורמציות של צורות במישור</a:t>
            </a:r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CB2D2814-EE40-B130-6857-D7933A1EC24C}"/>
              </a:ext>
            </a:extLst>
          </p:cNvPr>
          <p:cNvSpPr txBox="1">
            <a:spLocks/>
          </p:cNvSpPr>
          <p:nvPr/>
        </p:nvSpPr>
        <p:spPr>
          <a:xfrm>
            <a:off x="7881455" y="2821200"/>
            <a:ext cx="320697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א. הזזה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71076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C160A-BE28-118D-EF41-CE232B4F4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5E1D5385-BC1A-3E4B-3E46-56D2A83B1B26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4063760A-611A-D426-7ADD-8B01F09132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FCA8DB4-2A13-A39C-8771-63293ED29CB9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293-295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A778468-F9E2-DAE7-BA39-9F7E1CFCD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141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52697-C69D-C5C4-D690-F3CE1917E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C2D3C3C2-AFA7-E2E1-5D72-75BA7948AD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DB3B5CA6-D2CE-CAE5-0C62-4A9A71EC2E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13D8CC47-D460-0A71-4921-F93279E53A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3362" y="959424"/>
            <a:ext cx="7689257" cy="493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081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E93E8-510F-E7FB-A0B2-4448FBC6B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F529A26A-4080-60C5-4238-310BF1387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80870543-3ECA-1A07-763C-1326E064F9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91B676D3-9A4B-E359-1127-E82B874F89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0041" y="1935730"/>
            <a:ext cx="8142455" cy="298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74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727E8-3AED-3088-D3AE-44FE9B9DB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F537161A-7C3A-90FA-5F9F-625CE39B5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11CE5FD-CBCC-2BF2-B9E5-B144C5A2C6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8D21579A-7D4B-AC75-4F0C-24F67D87D8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9998" y="218852"/>
            <a:ext cx="7007096" cy="32101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10BD99EA-762E-6939-4467-164112E65D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5285" y="3532173"/>
            <a:ext cx="7011809" cy="245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9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670C9-9136-89B1-88D7-ECFE69C1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1B88C26D-F01A-6BCE-4DC5-082B5369A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128B67F-EC82-5E6B-4303-8E4288233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E9845306-DE3B-72ED-530D-C998DCA2E0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89998" y="218852"/>
            <a:ext cx="7007096" cy="32101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9E6CE150-E707-6655-302D-E7E4C68457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52734"/>
          <a:stretch>
            <a:fillRect/>
          </a:stretch>
        </p:blipFill>
        <p:spPr>
          <a:xfrm>
            <a:off x="7339939" y="3966660"/>
            <a:ext cx="4557155" cy="166412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FECF98A0-7D97-34F2-CFB1-82584EB6EC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51945" b="789"/>
          <a:stretch>
            <a:fillRect/>
          </a:stretch>
        </p:blipFill>
        <p:spPr>
          <a:xfrm>
            <a:off x="1336181" y="3966660"/>
            <a:ext cx="4557155" cy="166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9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CC679-6F2C-6E99-867D-12CAC5B03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01E189A4-D719-722C-1255-71C3D4A8E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5BDD751-FC10-B51E-4C5E-0C84438E5A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5C9DA60-98C5-0534-01B7-0AD206BD6A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62374" y="1488233"/>
            <a:ext cx="7317215" cy="1940767"/>
          </a:xfrm>
          <a:prstGeom prst="rect">
            <a:avLst/>
          </a:prstGeom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F10A5B2C-F7D8-77B2-6AA4-7DC7D63133A0}"/>
              </a:ext>
            </a:extLst>
          </p:cNvPr>
          <p:cNvSpPr txBox="1"/>
          <p:nvPr/>
        </p:nvSpPr>
        <p:spPr>
          <a:xfrm>
            <a:off x="3155281" y="3795027"/>
            <a:ext cx="60939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 תוכלו להזיז ריבוע אחד אל מקומו של הריבוע האחר.</a:t>
            </a:r>
          </a:p>
        </p:txBody>
      </p:sp>
      <p:pic>
        <p:nvPicPr>
          <p:cNvPr id="11" name="תמונה 10">
            <a:hlinkClick r:id="rId7"/>
            <a:extLst>
              <a:ext uri="{FF2B5EF4-FFF2-40B4-BE49-F238E27FC236}">
                <a16:creationId xmlns:a16="http://schemas.microsoft.com/office/drawing/2014/main" id="{C180CDF9-BAB7-168F-D789-571854C646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2335" y="4331703"/>
            <a:ext cx="1165292" cy="114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97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0938C-F766-103F-CD41-3CA6648C6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D115BDCB-36B0-5217-6E27-FCD8F2C5AF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99F3723-27C5-A778-7EAF-7D93B52F4992}"/>
              </a:ext>
            </a:extLst>
          </p:cNvPr>
          <p:cNvSpPr txBox="1">
            <a:spLocks/>
          </p:cNvSpPr>
          <p:nvPr/>
        </p:nvSpPr>
        <p:spPr>
          <a:xfrm>
            <a:off x="4000500" y="1095450"/>
            <a:ext cx="85738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צורות חופפות וטרנספורמציות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EECD62F4-47FE-F30A-58F6-1BECAED40E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B3C3B7D7-35F0-9526-0962-46A2A3EA456D}"/>
              </a:ext>
            </a:extLst>
          </p:cNvPr>
          <p:cNvSpPr txBox="1">
            <a:spLocks/>
          </p:cNvSpPr>
          <p:nvPr/>
        </p:nvSpPr>
        <p:spPr>
          <a:xfrm>
            <a:off x="3874881" y="1978121"/>
            <a:ext cx="7213548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טרנספורמציות של צורות במישור</a:t>
            </a:r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DB644181-6591-C0FC-B1B8-EFBC0ADF313E}"/>
              </a:ext>
            </a:extLst>
          </p:cNvPr>
          <p:cNvSpPr txBox="1">
            <a:spLocks/>
          </p:cNvSpPr>
          <p:nvPr/>
        </p:nvSpPr>
        <p:spPr>
          <a:xfrm>
            <a:off x="7881455" y="2821200"/>
            <a:ext cx="320697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ב. סיבוב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07892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BAB49-E570-45DD-DE93-1B40A3BA3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257515EB-75C0-C0E3-DCCE-13C245BA774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57DC5861-B69F-8DF7-F3AA-B11B0BB3F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D4DEB05-3EF0-87A5-960E-D1C34213AE91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298-299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B7BF34E1-F298-8532-BD86-6197E513F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69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8A622-8282-4D20-C938-EDAAC4150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CA501803-3E80-EDA3-4F35-E7879474C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5718889-66E5-66FE-50D1-9F00370368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42C5AFE9-A853-EE2F-90F6-4A90334B8F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73134"/>
          <a:stretch>
            <a:fillRect/>
          </a:stretch>
        </p:blipFill>
        <p:spPr>
          <a:xfrm>
            <a:off x="5234926" y="144347"/>
            <a:ext cx="6729552" cy="1516011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FE75E976-6086-3CA5-EAA7-7954590D0D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826" t="9963" r="60275" b="4205"/>
          <a:stretch>
            <a:fillRect/>
          </a:stretch>
        </p:blipFill>
        <p:spPr>
          <a:xfrm>
            <a:off x="1750594" y="3501190"/>
            <a:ext cx="2298033" cy="1648326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E6083588-B9D3-590B-6EEA-993DB250D7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48371" t="1818" r="2009" b="88785"/>
          <a:stretch>
            <a:fillRect/>
          </a:stretch>
        </p:blipFill>
        <p:spPr>
          <a:xfrm>
            <a:off x="1311443" y="3104147"/>
            <a:ext cx="3176337" cy="180474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86E670D3-0CC2-067D-46D4-07172BD996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6653" b="52238"/>
          <a:stretch>
            <a:fillRect/>
          </a:stretch>
        </p:blipFill>
        <p:spPr>
          <a:xfrm>
            <a:off x="5234926" y="1804737"/>
            <a:ext cx="6729552" cy="1191126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54257B08-E2FC-869E-2A4C-E415AB35D4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46802" b="9274"/>
          <a:stretch>
            <a:fillRect/>
          </a:stretch>
        </p:blipFill>
        <p:spPr>
          <a:xfrm>
            <a:off x="5234926" y="3140242"/>
            <a:ext cx="6729552" cy="2478504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BD960F30-647F-4263-75F9-D590886D0A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90939" b="319"/>
          <a:stretch>
            <a:fillRect/>
          </a:stretch>
        </p:blipFill>
        <p:spPr>
          <a:xfrm>
            <a:off x="5234926" y="5763125"/>
            <a:ext cx="6729552" cy="49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2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D7148-8EAD-6B49-B6CB-6E7C2E920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03938263-B90D-CED4-94EC-E3F167091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3D1B7B5-343A-3523-8175-3545D06609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9FC14764-FD14-535B-7FFF-9CEA0C2094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5315" y="145667"/>
            <a:ext cx="6096528" cy="2644369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20A57F46-D2EC-AA64-FA41-C23425BB276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45095"/>
          <a:stretch>
            <a:fillRect/>
          </a:stretch>
        </p:blipFill>
        <p:spPr>
          <a:xfrm>
            <a:off x="5935315" y="2994051"/>
            <a:ext cx="6073666" cy="2644370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0A73C23E-92FD-2A6E-05E0-8508E29937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86592" b="289"/>
          <a:stretch>
            <a:fillRect/>
          </a:stretch>
        </p:blipFill>
        <p:spPr>
          <a:xfrm>
            <a:off x="937248" y="5842436"/>
            <a:ext cx="6073666" cy="631842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38738234-CC1D-A8A4-2B91-5B034629E30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0091" t="54904" b="14555"/>
          <a:stretch>
            <a:fillRect/>
          </a:stretch>
        </p:blipFill>
        <p:spPr>
          <a:xfrm>
            <a:off x="1313266" y="4167499"/>
            <a:ext cx="4246030" cy="1470922"/>
          </a:xfrm>
          <a:prstGeom prst="rect">
            <a:avLst/>
          </a:prstGeom>
        </p:spPr>
      </p:pic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AAC0F79F-E47C-3B96-A290-91B6763742A9}"/>
              </a:ext>
            </a:extLst>
          </p:cNvPr>
          <p:cNvSpPr txBox="1"/>
          <p:nvPr/>
        </p:nvSpPr>
        <p:spPr>
          <a:xfrm>
            <a:off x="930146" y="1519317"/>
            <a:ext cx="46291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הבא, שבו תוכלו לסובב צורה סביב ראשית הצירים.</a:t>
            </a:r>
          </a:p>
        </p:txBody>
      </p:sp>
      <p:pic>
        <p:nvPicPr>
          <p:cNvPr id="19" name="תמונה 18">
            <a:hlinkClick r:id="rId7"/>
            <a:extLst>
              <a:ext uri="{FF2B5EF4-FFF2-40B4-BE49-F238E27FC236}">
                <a16:creationId xmlns:a16="http://schemas.microsoft.com/office/drawing/2014/main" id="{FAC6FBA7-543E-F43C-EE59-FBEE86910F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4843" y="1901763"/>
            <a:ext cx="1087011" cy="10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9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6BF2A-EE50-F539-2230-D8E9238D0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C25608D7-492C-53A6-CA53-5A035FD283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3C5F6A9-6E9B-E7FA-3733-800AF158EDB1}"/>
              </a:ext>
            </a:extLst>
          </p:cNvPr>
          <p:cNvSpPr txBox="1">
            <a:spLocks/>
          </p:cNvSpPr>
          <p:nvPr/>
        </p:nvSpPr>
        <p:spPr>
          <a:xfrm>
            <a:off x="4000500" y="1095450"/>
            <a:ext cx="857382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צורות חופפות וטרנספורמציות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A251ED39-5548-43C7-BF43-B0A19AEDF6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46DA58D-B3F2-DF69-E42C-7E74E3735AD6}"/>
              </a:ext>
            </a:extLst>
          </p:cNvPr>
          <p:cNvSpPr txBox="1">
            <a:spLocks/>
          </p:cNvSpPr>
          <p:nvPr/>
        </p:nvSpPr>
        <p:spPr>
          <a:xfrm>
            <a:off x="3874881" y="1978121"/>
            <a:ext cx="7213548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טרנספורמציות של צורות במישור</a:t>
            </a:r>
            <a:endParaRPr lang="en-US" sz="4000" dirty="0"/>
          </a:p>
        </p:txBody>
      </p:sp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D011F3AA-9B4F-4464-D025-7E3BF2BB4B7C}"/>
              </a:ext>
            </a:extLst>
          </p:cNvPr>
          <p:cNvSpPr txBox="1">
            <a:spLocks/>
          </p:cNvSpPr>
          <p:nvPr/>
        </p:nvSpPr>
        <p:spPr>
          <a:xfrm>
            <a:off x="7881455" y="2821200"/>
            <a:ext cx="320697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/>
              <a:t>ג. שיקוף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111931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A94E7-497D-9A33-8AFA-93D7573E2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839AC059-E94E-7675-B90E-24D68A3ACE17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1EDC7DBE-01EF-9E0C-7BAE-0D8D92759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05070FD-1AD7-0667-5385-FAE4A2076F5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303-305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3183E65-D074-FBDE-38AE-73B41C044D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291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69710-8D4B-BDD4-6A1E-4D690E5D5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9EF373CC-52F6-965B-32B8-3054BDC13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1029D42-B6EA-C657-8CAD-FAFD7D3E79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645A986-3812-8F61-78B2-E86DE36D90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21467"/>
          <a:stretch>
            <a:fillRect/>
          </a:stretch>
        </p:blipFill>
        <p:spPr>
          <a:xfrm>
            <a:off x="3346911" y="464082"/>
            <a:ext cx="6340389" cy="2483655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FB0CCE45-3EF1-A31A-5409-E56D65A22DF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45063"/>
          <a:stretch>
            <a:fillRect/>
          </a:stretch>
        </p:blipFill>
        <p:spPr>
          <a:xfrm>
            <a:off x="3346911" y="3681664"/>
            <a:ext cx="6340389" cy="2574758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6522B23E-ECE2-B64A-11B3-B618D4631A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86386" b="-571"/>
          <a:stretch>
            <a:fillRect/>
          </a:stretch>
        </p:blipFill>
        <p:spPr>
          <a:xfrm>
            <a:off x="3346911" y="3112737"/>
            <a:ext cx="6340389" cy="44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97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8DB87-A6DF-8359-DCD3-F0A646E9E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0D6BC7EE-0121-D626-DC86-04BE1FE30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E81ED110-DDD0-B626-D93F-A3DB9205C9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AA78651E-3C6E-467A-94E3-B2D946EB87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-258" t="56276" r="1" b="3162"/>
          <a:stretch>
            <a:fillRect/>
          </a:stretch>
        </p:blipFill>
        <p:spPr>
          <a:xfrm>
            <a:off x="2917658" y="884626"/>
            <a:ext cx="6356683" cy="190098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2FB365A-8D1E-6AB4-96F2-14AD480CE1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11090" y="2941117"/>
            <a:ext cx="6363251" cy="240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71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0CAB0-377A-9819-410D-EA88F2AC5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6BA3D105-30BB-DF46-9D36-B231122DE7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BFC8A5A-09CB-58BF-600F-922CC57DB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5ACC63AD-5B35-BB74-21AB-AA17A1ACCD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7340" y="111579"/>
            <a:ext cx="6233700" cy="256816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E0EAAD94-7A4E-8F3A-3545-E550186B75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43548"/>
          <a:stretch>
            <a:fillRect/>
          </a:stretch>
        </p:blipFill>
        <p:spPr>
          <a:xfrm>
            <a:off x="5276375" y="2792887"/>
            <a:ext cx="6294665" cy="178963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BB57C9E0-CCA4-9BDE-9571-FDECE8B584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8446" b="944"/>
          <a:stretch>
            <a:fillRect/>
          </a:stretch>
        </p:blipFill>
        <p:spPr>
          <a:xfrm>
            <a:off x="937248" y="4666746"/>
            <a:ext cx="6294665" cy="1287379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AB2B9D32-689B-BFA2-7E97-E1088AAE59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3065"/>
          <a:stretch>
            <a:fillRect/>
          </a:stretch>
        </p:blipFill>
        <p:spPr>
          <a:xfrm>
            <a:off x="937248" y="6021027"/>
            <a:ext cx="6190397" cy="685859"/>
          </a:xfrm>
          <a:prstGeom prst="rect">
            <a:avLst/>
          </a:prstGeom>
        </p:spPr>
      </p:pic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113F860C-B89B-1D3F-E9DE-DF722F50BC16}"/>
              </a:ext>
            </a:extLst>
          </p:cNvPr>
          <p:cNvSpPr txBox="1"/>
          <p:nvPr/>
        </p:nvSpPr>
        <p:spPr>
          <a:xfrm>
            <a:off x="937248" y="1360257"/>
            <a:ext cx="40567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ביישומון הבא תוכלו להזיז את ישר השיקוף ולראות, שהצורות המשתקפות אינן משתנות ושומרות על מרחק שווה מישר השיקוף.</a:t>
            </a:r>
          </a:p>
        </p:txBody>
      </p:sp>
      <p:pic>
        <p:nvPicPr>
          <p:cNvPr id="15" name="תמונה 14">
            <a:hlinkClick r:id="rId11"/>
            <a:extLst>
              <a:ext uri="{FF2B5EF4-FFF2-40B4-BE49-F238E27FC236}">
                <a16:creationId xmlns:a16="http://schemas.microsoft.com/office/drawing/2014/main" id="{351EB0EA-D63D-7CE2-F7C9-7328522E447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78990" y="2282978"/>
            <a:ext cx="1065790" cy="106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18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09CFD-A739-EE18-8190-5E5AE4B90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117BE743-4365-2091-D489-507309C7538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3018A3C1-B874-E641-3B01-B1BAB878C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4BDD4D8-5820-FFF6-6668-649F0AB355E2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309-310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EFC4455-82AE-9CCE-1C46-9A479A400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7558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EABF4-E844-2D29-413D-A02D88BE4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E24C1CB-E366-3A7D-F597-05306FC6F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3F96FD12-AA7E-456C-FD93-60A4A372C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109E89A-ADD6-D40C-F3F4-E6CF7C6597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67074"/>
          <a:stretch>
            <a:fillRect/>
          </a:stretch>
        </p:blipFill>
        <p:spPr>
          <a:xfrm>
            <a:off x="3224586" y="1254069"/>
            <a:ext cx="6416596" cy="169366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7AA97DDC-08D8-4744-3585-FCE363199D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2757" b="-123"/>
          <a:stretch>
            <a:fillRect/>
          </a:stretch>
        </p:blipFill>
        <p:spPr>
          <a:xfrm>
            <a:off x="3224586" y="3206416"/>
            <a:ext cx="6416596" cy="140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42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22792-DDF5-158D-1616-790ED4E57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6E8F812-493E-D31E-F37A-39973CD170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A9220FF8-568B-33F2-1F27-49AE43D0D6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383CF30-DDBE-9557-347D-5CA9E499C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84497"/>
          <a:stretch>
            <a:fillRect/>
          </a:stretch>
        </p:blipFill>
        <p:spPr>
          <a:xfrm>
            <a:off x="3317835" y="446224"/>
            <a:ext cx="7065417" cy="8768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35BFE938-E0E8-6E2A-1AC5-549352ACC6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6363" b="41516"/>
          <a:stretch>
            <a:fillRect/>
          </a:stretch>
        </p:blipFill>
        <p:spPr>
          <a:xfrm>
            <a:off x="3317834" y="1515978"/>
            <a:ext cx="7065417" cy="2382253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FE82B6B3-87CF-1BB3-F070-56B374CE66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8902" b="-1023"/>
          <a:stretch>
            <a:fillRect/>
          </a:stretch>
        </p:blipFill>
        <p:spPr>
          <a:xfrm>
            <a:off x="3317833" y="4114799"/>
            <a:ext cx="7065417" cy="238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5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51015</TotalTime>
  <Words>145</Words>
  <Application>Microsoft Office PowerPoint</Application>
  <PresentationFormat>מסך רחב</PresentationFormat>
  <Paragraphs>54</Paragraphs>
  <Slides>26</Slides>
  <Notes>26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David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Tali Rouash</dc:creator>
  <cp:lastModifiedBy>Tali Rouash</cp:lastModifiedBy>
  <cp:revision>455</cp:revision>
  <dcterms:created xsi:type="dcterms:W3CDTF">2023-03-16T18:50:14Z</dcterms:created>
  <dcterms:modified xsi:type="dcterms:W3CDTF">2026-09-25T08:24:56Z</dcterms:modified>
</cp:coreProperties>
</file>